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 standalone="yes"?>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

</file>

<file path=ppt/slides/_rels/slide10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1.png"/><Relationship Id="rId3" Type="http://schemas.openxmlformats.org/officeDocument/2006/relationships/image" Target="../media/image632.png"/><Relationship Id="rId4" Type="http://schemas.openxmlformats.org/officeDocument/2006/relationships/image" Target="../media/image633.png"/><Relationship Id="rId5" Type="http://schemas.openxmlformats.org/officeDocument/2006/relationships/image" Target="../media/image634.png"/><Relationship Id="rId6" Type="http://schemas.openxmlformats.org/officeDocument/2006/relationships/image" Target="../media/image635.png"/><Relationship Id="rId7" Type="http://schemas.openxmlformats.org/officeDocument/2006/relationships/image" Target="../media/image636.png"/><Relationship Id="rId8" Type="http://schemas.openxmlformats.org/officeDocument/2006/relationships/image" Target="../media/image637.png"/><Relationship Id="rId9" Type="http://schemas.openxmlformats.org/officeDocument/2006/relationships/image" Target="../media/image638.png"/><Relationship Id="rId10" Type="http://schemas.openxmlformats.org/officeDocument/2006/relationships/image" Target="../media/image639.png"/><Relationship Id="rId11" Type="http://schemas.openxmlformats.org/officeDocument/2006/relationships/image" Target="../media/image640.png"/><Relationship Id="rId12" Type="http://schemas.openxmlformats.org/officeDocument/2006/relationships/image" Target="../media/image641.png"/><Relationship Id="rId13" Type="http://schemas.openxmlformats.org/officeDocument/2006/relationships/image" Target="../media/image642.png"/><Relationship Id="rId14" Type="http://schemas.openxmlformats.org/officeDocument/2006/relationships/image" Target="../media/image643.png"/><Relationship Id="rId15" Type="http://schemas.openxmlformats.org/officeDocument/2006/relationships/image" Target="../media/image644.png"/><Relationship Id="rId16" Type="http://schemas.openxmlformats.org/officeDocument/2006/relationships/image" Target="../media/image645.png"/><Relationship Id="rId17" Type="http://schemas.openxmlformats.org/officeDocument/2006/relationships/image" Target="../media/image646.png"/><Relationship Id="rId18" Type="http://schemas.openxmlformats.org/officeDocument/2006/relationships/image" Target="../media/image647.png"/><Relationship Id="rId19" Type="http://schemas.openxmlformats.org/officeDocument/2006/relationships/image" Target="../media/image648.png"/></Relationships>

</file>

<file path=ppt/slides/_rels/slide11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9.png"/><Relationship Id="rId3" Type="http://schemas.openxmlformats.org/officeDocument/2006/relationships/image" Target="../media/image650.png"/><Relationship Id="rId4" Type="http://schemas.openxmlformats.org/officeDocument/2006/relationships/image" Target="../media/image651.png"/><Relationship Id="rId5" Type="http://schemas.openxmlformats.org/officeDocument/2006/relationships/image" Target="../media/image652.png"/><Relationship Id="rId6" Type="http://schemas.openxmlformats.org/officeDocument/2006/relationships/image" Target="../media/image653.png"/><Relationship Id="rId7" Type="http://schemas.openxmlformats.org/officeDocument/2006/relationships/image" Target="../media/image654.png"/><Relationship Id="rId8" Type="http://schemas.openxmlformats.org/officeDocument/2006/relationships/image" Target="../media/image655.png"/><Relationship Id="rId9" Type="http://schemas.openxmlformats.org/officeDocument/2006/relationships/image" Target="../media/image656.png"/><Relationship Id="rId10" Type="http://schemas.openxmlformats.org/officeDocument/2006/relationships/image" Target="../media/image657.png"/><Relationship Id="rId11" Type="http://schemas.openxmlformats.org/officeDocument/2006/relationships/image" Target="../media/image658.png"/><Relationship Id="rId12" Type="http://schemas.openxmlformats.org/officeDocument/2006/relationships/image" Target="../media/image659.png"/><Relationship Id="rId13" Type="http://schemas.openxmlformats.org/officeDocument/2006/relationships/image" Target="../media/image660.png"/><Relationship Id="rId14" Type="http://schemas.openxmlformats.org/officeDocument/2006/relationships/image" Target="../media/image661.png"/><Relationship Id="rId15" Type="http://schemas.openxmlformats.org/officeDocument/2006/relationships/image" Target="../media/image662.png"/><Relationship Id="rId16" Type="http://schemas.openxmlformats.org/officeDocument/2006/relationships/image" Target="../media/image663.png"/><Relationship Id="rId17" Type="http://schemas.openxmlformats.org/officeDocument/2006/relationships/image" Target="../media/image664.png"/><Relationship Id="rId18" Type="http://schemas.openxmlformats.org/officeDocument/2006/relationships/image" Target="../media/image665.png"/><Relationship Id="rId19" Type="http://schemas.openxmlformats.org/officeDocument/2006/relationships/image" Target="../media/image666.png"/></Relationships>

</file>

<file path=ppt/slides/_rels/slide1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67.png"/><Relationship Id="rId3" Type="http://schemas.openxmlformats.org/officeDocument/2006/relationships/image" Target="../media/image668.png"/><Relationship Id="rId4" Type="http://schemas.openxmlformats.org/officeDocument/2006/relationships/image" Target="../media/image669.png"/><Relationship Id="rId5" Type="http://schemas.openxmlformats.org/officeDocument/2006/relationships/image" Target="../media/image670.png"/><Relationship Id="rId6" Type="http://schemas.openxmlformats.org/officeDocument/2006/relationships/image" Target="../media/image671.png"/><Relationship Id="rId7" Type="http://schemas.openxmlformats.org/officeDocument/2006/relationships/image" Target="../media/image672.png"/><Relationship Id="rId8" Type="http://schemas.openxmlformats.org/officeDocument/2006/relationships/image" Target="../media/image673.png"/><Relationship Id="rId9" Type="http://schemas.openxmlformats.org/officeDocument/2006/relationships/image" Target="../media/image674.png"/><Relationship Id="rId10" Type="http://schemas.openxmlformats.org/officeDocument/2006/relationships/image" Target="../media/image675.png"/><Relationship Id="rId11" Type="http://schemas.openxmlformats.org/officeDocument/2006/relationships/image" Target="../media/image676.png"/><Relationship Id="rId12" Type="http://schemas.openxmlformats.org/officeDocument/2006/relationships/image" Target="../media/image677.png"/><Relationship Id="rId13" Type="http://schemas.openxmlformats.org/officeDocument/2006/relationships/image" Target="../media/image678.png"/><Relationship Id="rId14" Type="http://schemas.openxmlformats.org/officeDocument/2006/relationships/image" Target="../media/image679.png"/><Relationship Id="rId15" Type="http://schemas.openxmlformats.org/officeDocument/2006/relationships/image" Target="../media/image680.png"/><Relationship Id="rId16" Type="http://schemas.openxmlformats.org/officeDocument/2006/relationships/image" Target="../media/image681.png"/><Relationship Id="rId17" Type="http://schemas.openxmlformats.org/officeDocument/2006/relationships/image" Target="../media/image682.png"/><Relationship Id="rId18" Type="http://schemas.openxmlformats.org/officeDocument/2006/relationships/image" Target="../media/image683.png"/><Relationship Id="rId19" Type="http://schemas.openxmlformats.org/officeDocument/2006/relationships/image" Target="../media/image684.png"/></Relationships>

</file>

<file path=ppt/slides/_rels/slide1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5.png"/><Relationship Id="rId3" Type="http://schemas.openxmlformats.org/officeDocument/2006/relationships/image" Target="../media/image686.png"/><Relationship Id="rId4" Type="http://schemas.openxmlformats.org/officeDocument/2006/relationships/image" Target="../media/image687.png"/><Relationship Id="rId5" Type="http://schemas.openxmlformats.org/officeDocument/2006/relationships/image" Target="../media/image688.png"/><Relationship Id="rId6" Type="http://schemas.openxmlformats.org/officeDocument/2006/relationships/image" Target="../media/image689.png"/><Relationship Id="rId7" Type="http://schemas.openxmlformats.org/officeDocument/2006/relationships/image" Target="../media/image690.png"/><Relationship Id="rId8" Type="http://schemas.openxmlformats.org/officeDocument/2006/relationships/image" Target="../media/image691.png"/><Relationship Id="rId9" Type="http://schemas.openxmlformats.org/officeDocument/2006/relationships/image" Target="../media/image692.png"/><Relationship Id="rId10" Type="http://schemas.openxmlformats.org/officeDocument/2006/relationships/image" Target="../media/image693.png"/><Relationship Id="rId11" Type="http://schemas.openxmlformats.org/officeDocument/2006/relationships/image" Target="../media/image694.png"/><Relationship Id="rId12" Type="http://schemas.openxmlformats.org/officeDocument/2006/relationships/image" Target="../media/image695.png"/><Relationship Id="rId13" Type="http://schemas.openxmlformats.org/officeDocument/2006/relationships/image" Target="../media/image696.png"/><Relationship Id="rId14" Type="http://schemas.openxmlformats.org/officeDocument/2006/relationships/image" Target="../media/image697.png"/><Relationship Id="rId15" Type="http://schemas.openxmlformats.org/officeDocument/2006/relationships/image" Target="../media/image698.png"/><Relationship Id="rId16" Type="http://schemas.openxmlformats.org/officeDocument/2006/relationships/image" Target="../media/image699.png"/><Relationship Id="rId17" Type="http://schemas.openxmlformats.org/officeDocument/2006/relationships/image" Target="../media/image700.png"/><Relationship Id="rId18" Type="http://schemas.openxmlformats.org/officeDocument/2006/relationships/image" Target="../media/image701.png"/><Relationship Id="rId19" Type="http://schemas.openxmlformats.org/officeDocument/2006/relationships/image" Target="../media/image702.png"/><Relationship Id="rId20" Type="http://schemas.openxmlformats.org/officeDocument/2006/relationships/image" Target="../media/image703.png"/><Relationship Id="rId21" Type="http://schemas.openxmlformats.org/officeDocument/2006/relationships/image" Target="../media/image704.png"/><Relationship Id="rId22" Type="http://schemas.openxmlformats.org/officeDocument/2006/relationships/image" Target="../media/image705.png"/><Relationship Id="rId23" Type="http://schemas.openxmlformats.org/officeDocument/2006/relationships/image" Target="../media/image706.png"/><Relationship Id="rId24" Type="http://schemas.openxmlformats.org/officeDocument/2006/relationships/image" Target="../media/image707.png"/><Relationship Id="rId25" Type="http://schemas.openxmlformats.org/officeDocument/2006/relationships/image" Target="../media/image708.png"/><Relationship Id="rId26" Type="http://schemas.openxmlformats.org/officeDocument/2006/relationships/image" Target="../media/image709.png"/><Relationship Id="rId27" Type="http://schemas.openxmlformats.org/officeDocument/2006/relationships/image" Target="../media/image710.png"/><Relationship Id="rId28" Type="http://schemas.openxmlformats.org/officeDocument/2006/relationships/image" Target="../media/image711.png"/><Relationship Id="rId29" Type="http://schemas.openxmlformats.org/officeDocument/2006/relationships/image" Target="../media/image712.png"/><Relationship Id="rId30" Type="http://schemas.openxmlformats.org/officeDocument/2006/relationships/image" Target="../media/image713.png"/><Relationship Id="rId31" Type="http://schemas.openxmlformats.org/officeDocument/2006/relationships/image" Target="../media/image714.png"/><Relationship Id="rId32" Type="http://schemas.openxmlformats.org/officeDocument/2006/relationships/image" Target="../media/image715.png"/><Relationship Id="rId33" Type="http://schemas.openxmlformats.org/officeDocument/2006/relationships/image" Target="../media/image716.png"/><Relationship Id="rId34" Type="http://schemas.openxmlformats.org/officeDocument/2006/relationships/image" Target="../media/image717.png"/><Relationship Id="rId35" Type="http://schemas.openxmlformats.org/officeDocument/2006/relationships/image" Target="../media/image718.png"/><Relationship Id="rId36" Type="http://schemas.openxmlformats.org/officeDocument/2006/relationships/image" Target="../media/image719.png"/><Relationship Id="rId37" Type="http://schemas.openxmlformats.org/officeDocument/2006/relationships/image" Target="../media/image720.png"/><Relationship Id="rId38" Type="http://schemas.openxmlformats.org/officeDocument/2006/relationships/image" Target="../media/image721.png"/><Relationship Id="rId39" Type="http://schemas.openxmlformats.org/officeDocument/2006/relationships/image" Target="../media/image722.png"/><Relationship Id="rId40" Type="http://schemas.openxmlformats.org/officeDocument/2006/relationships/image" Target="../media/image723.png"/><Relationship Id="rId41" Type="http://schemas.openxmlformats.org/officeDocument/2006/relationships/image" Target="../media/image724.png"/><Relationship Id="rId42" Type="http://schemas.openxmlformats.org/officeDocument/2006/relationships/image" Target="../media/image725.png"/><Relationship Id="rId43" Type="http://schemas.openxmlformats.org/officeDocument/2006/relationships/image" Target="../media/image726.png"/><Relationship Id="rId44" Type="http://schemas.openxmlformats.org/officeDocument/2006/relationships/image" Target="../media/image727.png"/><Relationship Id="rId45" Type="http://schemas.openxmlformats.org/officeDocument/2006/relationships/image" Target="../media/image728.png"/><Relationship Id="rId46" Type="http://schemas.openxmlformats.org/officeDocument/2006/relationships/image" Target="../media/image729.png"/><Relationship Id="rId47" Type="http://schemas.openxmlformats.org/officeDocument/2006/relationships/image" Target="../media/image730.png"/><Relationship Id="rId48" Type="http://schemas.openxmlformats.org/officeDocument/2006/relationships/image" Target="../media/image731.png"/><Relationship Id="rId49" Type="http://schemas.openxmlformats.org/officeDocument/2006/relationships/image" Target="../media/image732.png"/><Relationship Id="rId50" Type="http://schemas.openxmlformats.org/officeDocument/2006/relationships/image" Target="../media/image733.png"/><Relationship Id="rId51" Type="http://schemas.openxmlformats.org/officeDocument/2006/relationships/image" Target="../media/image734.png"/><Relationship Id="rId52" Type="http://schemas.openxmlformats.org/officeDocument/2006/relationships/image" Target="../media/image735.png"/><Relationship Id="rId53" Type="http://schemas.openxmlformats.org/officeDocument/2006/relationships/image" Target="../media/image736.png"/><Relationship Id="rId54" Type="http://schemas.openxmlformats.org/officeDocument/2006/relationships/image" Target="../media/image737.png"/><Relationship Id="rId55" Type="http://schemas.openxmlformats.org/officeDocument/2006/relationships/image" Target="../media/image738.png"/><Relationship Id="rId56" Type="http://schemas.openxmlformats.org/officeDocument/2006/relationships/image" Target="../media/image739.png"/><Relationship Id="rId57" Type="http://schemas.openxmlformats.org/officeDocument/2006/relationships/image" Target="../media/image740.png"/><Relationship Id="rId58" Type="http://schemas.openxmlformats.org/officeDocument/2006/relationships/image" Target="../media/image741.png"/><Relationship Id="rId59" Type="http://schemas.openxmlformats.org/officeDocument/2006/relationships/image" Target="../media/image742.png"/><Relationship Id="rId60" Type="http://schemas.openxmlformats.org/officeDocument/2006/relationships/image" Target="../media/image743.png"/><Relationship Id="rId61" Type="http://schemas.openxmlformats.org/officeDocument/2006/relationships/image" Target="../media/image744.png"/><Relationship Id="rId62" Type="http://schemas.openxmlformats.org/officeDocument/2006/relationships/image" Target="../media/image745.png"/><Relationship Id="rId63" Type="http://schemas.openxmlformats.org/officeDocument/2006/relationships/image" Target="../media/image746.png"/><Relationship Id="rId64" Type="http://schemas.openxmlformats.org/officeDocument/2006/relationships/image" Target="../media/image747.png"/><Relationship Id="rId65" Type="http://schemas.openxmlformats.org/officeDocument/2006/relationships/image" Target="../media/image748.png"/><Relationship Id="rId66" Type="http://schemas.openxmlformats.org/officeDocument/2006/relationships/image" Target="../media/image749.png"/><Relationship Id="rId67" Type="http://schemas.openxmlformats.org/officeDocument/2006/relationships/image" Target="../media/image750.png"/><Relationship Id="rId68" Type="http://schemas.openxmlformats.org/officeDocument/2006/relationships/image" Target="../media/image751.png"/><Relationship Id="rId69" Type="http://schemas.openxmlformats.org/officeDocument/2006/relationships/image" Target="../media/image752.png"/><Relationship Id="rId70" Type="http://schemas.openxmlformats.org/officeDocument/2006/relationships/image" Target="../media/image753.png"/><Relationship Id="rId71" Type="http://schemas.openxmlformats.org/officeDocument/2006/relationships/image" Target="../media/image754.png"/><Relationship Id="rId72" Type="http://schemas.openxmlformats.org/officeDocument/2006/relationships/image" Target="../media/image755.png"/><Relationship Id="rId73" Type="http://schemas.openxmlformats.org/officeDocument/2006/relationships/image" Target="../media/image756.png"/><Relationship Id="rId74" Type="http://schemas.openxmlformats.org/officeDocument/2006/relationships/image" Target="../media/image757.png"/><Relationship Id="rId75" Type="http://schemas.openxmlformats.org/officeDocument/2006/relationships/image" Target="../media/image758.png"/></Relationships>

</file>

<file path=ppt/slides/_rels/slide1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59.png"/><Relationship Id="rId3" Type="http://schemas.openxmlformats.org/officeDocument/2006/relationships/image" Target="../media/image760.png"/><Relationship Id="rId4" Type="http://schemas.openxmlformats.org/officeDocument/2006/relationships/image" Target="../media/image761.png"/><Relationship Id="rId5" Type="http://schemas.openxmlformats.org/officeDocument/2006/relationships/image" Target="../media/image762.png"/><Relationship Id="rId6" Type="http://schemas.openxmlformats.org/officeDocument/2006/relationships/image" Target="../media/image763.png"/><Relationship Id="rId7" Type="http://schemas.openxmlformats.org/officeDocument/2006/relationships/image" Target="../media/image764.png"/><Relationship Id="rId8" Type="http://schemas.openxmlformats.org/officeDocument/2006/relationships/image" Target="../media/image765.png"/><Relationship Id="rId9" Type="http://schemas.openxmlformats.org/officeDocument/2006/relationships/image" Target="../media/image766.png"/><Relationship Id="rId10" Type="http://schemas.openxmlformats.org/officeDocument/2006/relationships/image" Target="../media/image767.png"/><Relationship Id="rId11" Type="http://schemas.openxmlformats.org/officeDocument/2006/relationships/image" Target="../media/image768.png"/><Relationship Id="rId12" Type="http://schemas.openxmlformats.org/officeDocument/2006/relationships/image" Target="../media/image769.png"/><Relationship Id="rId13" Type="http://schemas.openxmlformats.org/officeDocument/2006/relationships/image" Target="../media/image770.png"/><Relationship Id="rId14" Type="http://schemas.openxmlformats.org/officeDocument/2006/relationships/image" Target="../media/image771.png"/><Relationship Id="rId15" Type="http://schemas.openxmlformats.org/officeDocument/2006/relationships/image" Target="../media/image772.png"/><Relationship Id="rId16" Type="http://schemas.openxmlformats.org/officeDocument/2006/relationships/image" Target="../media/image773.png"/><Relationship Id="rId17" Type="http://schemas.openxmlformats.org/officeDocument/2006/relationships/image" Target="../media/image774.png"/><Relationship Id="rId18" Type="http://schemas.openxmlformats.org/officeDocument/2006/relationships/image" Target="../media/image775.png"/><Relationship Id="rId19" Type="http://schemas.openxmlformats.org/officeDocument/2006/relationships/image" Target="../media/image776.png"/><Relationship Id="rId20" Type="http://schemas.openxmlformats.org/officeDocument/2006/relationships/image" Target="../media/image777.png"/><Relationship Id="rId21" Type="http://schemas.openxmlformats.org/officeDocument/2006/relationships/image" Target="../media/image778.png"/><Relationship Id="rId22" Type="http://schemas.openxmlformats.org/officeDocument/2006/relationships/image" Target="../media/image779.png"/><Relationship Id="rId23" Type="http://schemas.openxmlformats.org/officeDocument/2006/relationships/image" Target="../media/image780.png"/><Relationship Id="rId24" Type="http://schemas.openxmlformats.org/officeDocument/2006/relationships/image" Target="../media/image781.png"/><Relationship Id="rId25" Type="http://schemas.openxmlformats.org/officeDocument/2006/relationships/image" Target="../media/image782.png"/><Relationship Id="rId26" Type="http://schemas.openxmlformats.org/officeDocument/2006/relationships/image" Target="../media/image783.png"/><Relationship Id="rId27" Type="http://schemas.openxmlformats.org/officeDocument/2006/relationships/image" Target="../media/image784.png"/><Relationship Id="rId28" Type="http://schemas.openxmlformats.org/officeDocument/2006/relationships/image" Target="../media/image785.png"/><Relationship Id="rId29" Type="http://schemas.openxmlformats.org/officeDocument/2006/relationships/image" Target="../media/image786.png"/><Relationship Id="rId30" Type="http://schemas.openxmlformats.org/officeDocument/2006/relationships/image" Target="../media/image787.png"/><Relationship Id="rId31" Type="http://schemas.openxmlformats.org/officeDocument/2006/relationships/image" Target="../media/image788.png"/><Relationship Id="rId32" Type="http://schemas.openxmlformats.org/officeDocument/2006/relationships/image" Target="../media/image789.png"/><Relationship Id="rId33" Type="http://schemas.openxmlformats.org/officeDocument/2006/relationships/image" Target="../media/image790.png"/><Relationship Id="rId34" Type="http://schemas.openxmlformats.org/officeDocument/2006/relationships/image" Target="../media/image791.png"/><Relationship Id="rId35" Type="http://schemas.openxmlformats.org/officeDocument/2006/relationships/image" Target="../media/image792.png"/><Relationship Id="rId36" Type="http://schemas.openxmlformats.org/officeDocument/2006/relationships/image" Target="../media/image793.png"/><Relationship Id="rId37" Type="http://schemas.openxmlformats.org/officeDocument/2006/relationships/image" Target="../media/image794.png"/><Relationship Id="rId38" Type="http://schemas.openxmlformats.org/officeDocument/2006/relationships/image" Target="../media/image795.png"/><Relationship Id="rId39" Type="http://schemas.openxmlformats.org/officeDocument/2006/relationships/image" Target="../media/image796.png"/><Relationship Id="rId40" Type="http://schemas.openxmlformats.org/officeDocument/2006/relationships/image" Target="../media/image797.png"/><Relationship Id="rId41" Type="http://schemas.openxmlformats.org/officeDocument/2006/relationships/image" Target="../media/image798.png"/><Relationship Id="rId42" Type="http://schemas.openxmlformats.org/officeDocument/2006/relationships/image" Target="../media/image799.png"/><Relationship Id="rId43" Type="http://schemas.openxmlformats.org/officeDocument/2006/relationships/image" Target="../media/image800.png"/><Relationship Id="rId44" Type="http://schemas.openxmlformats.org/officeDocument/2006/relationships/image" Target="../media/image801.png"/><Relationship Id="rId45" Type="http://schemas.openxmlformats.org/officeDocument/2006/relationships/image" Target="../media/image802.png"/><Relationship Id="rId46" Type="http://schemas.openxmlformats.org/officeDocument/2006/relationships/image" Target="../media/image803.png"/><Relationship Id="rId47" Type="http://schemas.openxmlformats.org/officeDocument/2006/relationships/image" Target="../media/image804.png"/><Relationship Id="rId48" Type="http://schemas.openxmlformats.org/officeDocument/2006/relationships/image" Target="../media/image805.png"/><Relationship Id="rId49" Type="http://schemas.openxmlformats.org/officeDocument/2006/relationships/image" Target="../media/image806.png"/><Relationship Id="rId50" Type="http://schemas.openxmlformats.org/officeDocument/2006/relationships/image" Target="../media/image807.png"/><Relationship Id="rId51" Type="http://schemas.openxmlformats.org/officeDocument/2006/relationships/image" Target="../media/image808.png"/><Relationship Id="rId52" Type="http://schemas.openxmlformats.org/officeDocument/2006/relationships/image" Target="../media/image809.png"/><Relationship Id="rId53" Type="http://schemas.openxmlformats.org/officeDocument/2006/relationships/image" Target="../media/image810.png"/><Relationship Id="rId54" Type="http://schemas.openxmlformats.org/officeDocument/2006/relationships/image" Target="../media/image811.png"/><Relationship Id="rId55" Type="http://schemas.openxmlformats.org/officeDocument/2006/relationships/image" Target="../media/image812.png"/><Relationship Id="rId56" Type="http://schemas.openxmlformats.org/officeDocument/2006/relationships/image" Target="../media/image813.png"/><Relationship Id="rId57" Type="http://schemas.openxmlformats.org/officeDocument/2006/relationships/image" Target="../media/image814.png"/><Relationship Id="rId58" Type="http://schemas.openxmlformats.org/officeDocument/2006/relationships/image" Target="../media/image815.png"/><Relationship Id="rId59" Type="http://schemas.openxmlformats.org/officeDocument/2006/relationships/image" Target="../media/image816.png"/><Relationship Id="rId60" Type="http://schemas.openxmlformats.org/officeDocument/2006/relationships/image" Target="../media/image817.png"/><Relationship Id="rId61" Type="http://schemas.openxmlformats.org/officeDocument/2006/relationships/image" Target="../media/image818.png"/><Relationship Id="rId62" Type="http://schemas.openxmlformats.org/officeDocument/2006/relationships/image" Target="../media/image819.png"/><Relationship Id="rId63" Type="http://schemas.openxmlformats.org/officeDocument/2006/relationships/image" Target="../media/image820.png"/><Relationship Id="rId64" Type="http://schemas.openxmlformats.org/officeDocument/2006/relationships/image" Target="../media/image821.png"/><Relationship Id="rId65" Type="http://schemas.openxmlformats.org/officeDocument/2006/relationships/image" Target="../media/image822.png"/><Relationship Id="rId66" Type="http://schemas.openxmlformats.org/officeDocument/2006/relationships/image" Target="../media/image823.png"/><Relationship Id="rId67" Type="http://schemas.openxmlformats.org/officeDocument/2006/relationships/image" Target="../media/image824.png"/><Relationship Id="rId68" Type="http://schemas.openxmlformats.org/officeDocument/2006/relationships/image" Target="../media/image825.png"/><Relationship Id="rId69" Type="http://schemas.openxmlformats.org/officeDocument/2006/relationships/image" Target="../media/image826.png"/><Relationship Id="rId70" Type="http://schemas.openxmlformats.org/officeDocument/2006/relationships/image" Target="../media/image827.png"/></Relationships>

</file>

<file path=ppt/slides/_rels/slide1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28.png"/><Relationship Id="rId3" Type="http://schemas.openxmlformats.org/officeDocument/2006/relationships/image" Target="../media/image829.png"/><Relationship Id="rId4" Type="http://schemas.openxmlformats.org/officeDocument/2006/relationships/image" Target="../media/image830.png"/><Relationship Id="rId5" Type="http://schemas.openxmlformats.org/officeDocument/2006/relationships/image" Target="../media/image831.png"/><Relationship Id="rId6" Type="http://schemas.openxmlformats.org/officeDocument/2006/relationships/image" Target="../media/image832.png"/><Relationship Id="rId7" Type="http://schemas.openxmlformats.org/officeDocument/2006/relationships/image" Target="../media/image833.png"/><Relationship Id="rId8" Type="http://schemas.openxmlformats.org/officeDocument/2006/relationships/image" Target="../media/image834.png"/><Relationship Id="rId9" Type="http://schemas.openxmlformats.org/officeDocument/2006/relationships/image" Target="../media/image835.png"/><Relationship Id="rId10" Type="http://schemas.openxmlformats.org/officeDocument/2006/relationships/image" Target="../media/image836.png"/><Relationship Id="rId11" Type="http://schemas.openxmlformats.org/officeDocument/2006/relationships/image" Target="../media/image837.png"/><Relationship Id="rId12" Type="http://schemas.openxmlformats.org/officeDocument/2006/relationships/image" Target="../media/image838.png"/><Relationship Id="rId13" Type="http://schemas.openxmlformats.org/officeDocument/2006/relationships/image" Target="../media/image839.png"/><Relationship Id="rId14" Type="http://schemas.openxmlformats.org/officeDocument/2006/relationships/image" Target="../media/image840.png"/><Relationship Id="rId15" Type="http://schemas.openxmlformats.org/officeDocument/2006/relationships/image" Target="../media/image841.png"/><Relationship Id="rId16" Type="http://schemas.openxmlformats.org/officeDocument/2006/relationships/image" Target="../media/image842.png"/><Relationship Id="rId17" Type="http://schemas.openxmlformats.org/officeDocument/2006/relationships/image" Target="../media/image843.png"/><Relationship Id="rId18" Type="http://schemas.openxmlformats.org/officeDocument/2006/relationships/image" Target="../media/image844.png"/><Relationship Id="rId19" Type="http://schemas.openxmlformats.org/officeDocument/2006/relationships/image" Target="../media/image845.png"/><Relationship Id="rId20" Type="http://schemas.openxmlformats.org/officeDocument/2006/relationships/image" Target="../media/image846.png"/><Relationship Id="rId21" Type="http://schemas.openxmlformats.org/officeDocument/2006/relationships/image" Target="../media/image847.png"/><Relationship Id="rId22" Type="http://schemas.openxmlformats.org/officeDocument/2006/relationships/image" Target="../media/image848.png"/><Relationship Id="rId23" Type="http://schemas.openxmlformats.org/officeDocument/2006/relationships/image" Target="../media/image849.png"/><Relationship Id="rId24" Type="http://schemas.openxmlformats.org/officeDocument/2006/relationships/image" Target="../media/image850.png"/><Relationship Id="rId25" Type="http://schemas.openxmlformats.org/officeDocument/2006/relationships/image" Target="../media/image851.png"/><Relationship Id="rId26" Type="http://schemas.openxmlformats.org/officeDocument/2006/relationships/image" Target="../media/image852.png"/><Relationship Id="rId27" Type="http://schemas.openxmlformats.org/officeDocument/2006/relationships/image" Target="../media/image853.png"/><Relationship Id="rId28" Type="http://schemas.openxmlformats.org/officeDocument/2006/relationships/image" Target="../media/image854.png"/><Relationship Id="rId29" Type="http://schemas.openxmlformats.org/officeDocument/2006/relationships/image" Target="../media/image855.png"/><Relationship Id="rId30" Type="http://schemas.openxmlformats.org/officeDocument/2006/relationships/image" Target="../media/image856.png"/><Relationship Id="rId31" Type="http://schemas.openxmlformats.org/officeDocument/2006/relationships/image" Target="../media/image857.png"/><Relationship Id="rId32" Type="http://schemas.openxmlformats.org/officeDocument/2006/relationships/image" Target="../media/image858.png"/><Relationship Id="rId33" Type="http://schemas.openxmlformats.org/officeDocument/2006/relationships/image" Target="../media/image859.png"/><Relationship Id="rId34" Type="http://schemas.openxmlformats.org/officeDocument/2006/relationships/image" Target="../media/image860.png"/><Relationship Id="rId35" Type="http://schemas.openxmlformats.org/officeDocument/2006/relationships/image" Target="../media/image861.png"/><Relationship Id="rId36" Type="http://schemas.openxmlformats.org/officeDocument/2006/relationships/image" Target="../media/image862.png"/><Relationship Id="rId37" Type="http://schemas.openxmlformats.org/officeDocument/2006/relationships/image" Target="../media/image863.png"/><Relationship Id="rId38" Type="http://schemas.openxmlformats.org/officeDocument/2006/relationships/image" Target="../media/image864.png"/><Relationship Id="rId39" Type="http://schemas.openxmlformats.org/officeDocument/2006/relationships/image" Target="../media/image865.png"/><Relationship Id="rId40" Type="http://schemas.openxmlformats.org/officeDocument/2006/relationships/image" Target="../media/image866.png"/><Relationship Id="rId41" Type="http://schemas.openxmlformats.org/officeDocument/2006/relationships/image" Target="../media/image867.png"/><Relationship Id="rId42" Type="http://schemas.openxmlformats.org/officeDocument/2006/relationships/image" Target="../media/image868.png"/><Relationship Id="rId43" Type="http://schemas.openxmlformats.org/officeDocument/2006/relationships/image" Target="../media/image869.png"/><Relationship Id="rId44" Type="http://schemas.openxmlformats.org/officeDocument/2006/relationships/image" Target="../media/image870.png"/><Relationship Id="rId45" Type="http://schemas.openxmlformats.org/officeDocument/2006/relationships/image" Target="../media/image871.png"/><Relationship Id="rId46" Type="http://schemas.openxmlformats.org/officeDocument/2006/relationships/image" Target="../media/image872.png"/><Relationship Id="rId47" Type="http://schemas.openxmlformats.org/officeDocument/2006/relationships/image" Target="../media/image873.png"/><Relationship Id="rId48" Type="http://schemas.openxmlformats.org/officeDocument/2006/relationships/image" Target="../media/image874.png"/><Relationship Id="rId49" Type="http://schemas.openxmlformats.org/officeDocument/2006/relationships/image" Target="../media/image875.png"/><Relationship Id="rId50" Type="http://schemas.openxmlformats.org/officeDocument/2006/relationships/image" Target="../media/image876.png"/><Relationship Id="rId51" Type="http://schemas.openxmlformats.org/officeDocument/2006/relationships/image" Target="../media/image877.png"/><Relationship Id="rId52" Type="http://schemas.openxmlformats.org/officeDocument/2006/relationships/image" Target="../media/image878.png"/><Relationship Id="rId53" Type="http://schemas.openxmlformats.org/officeDocument/2006/relationships/image" Target="../media/image879.png"/><Relationship Id="rId54" Type="http://schemas.openxmlformats.org/officeDocument/2006/relationships/image" Target="../media/image880.png"/><Relationship Id="rId55" Type="http://schemas.openxmlformats.org/officeDocument/2006/relationships/image" Target="../media/image881.png"/><Relationship Id="rId56" Type="http://schemas.openxmlformats.org/officeDocument/2006/relationships/image" Target="../media/image882.png"/><Relationship Id="rId57" Type="http://schemas.openxmlformats.org/officeDocument/2006/relationships/image" Target="../media/image883.png"/><Relationship Id="rId58" Type="http://schemas.openxmlformats.org/officeDocument/2006/relationships/image" Target="../media/image884.png"/><Relationship Id="rId59" Type="http://schemas.openxmlformats.org/officeDocument/2006/relationships/image" Target="../media/image885.png"/><Relationship Id="rId60" Type="http://schemas.openxmlformats.org/officeDocument/2006/relationships/image" Target="../media/image886.png"/><Relationship Id="rId61" Type="http://schemas.openxmlformats.org/officeDocument/2006/relationships/image" Target="../media/image887.png"/><Relationship Id="rId62" Type="http://schemas.openxmlformats.org/officeDocument/2006/relationships/image" Target="../media/image888.png"/><Relationship Id="rId63" Type="http://schemas.openxmlformats.org/officeDocument/2006/relationships/image" Target="../media/image889.png"/><Relationship Id="rId64" Type="http://schemas.openxmlformats.org/officeDocument/2006/relationships/image" Target="../media/image890.png"/><Relationship Id="rId65" Type="http://schemas.openxmlformats.org/officeDocument/2006/relationships/image" Target="../media/image891.png"/><Relationship Id="rId66" Type="http://schemas.openxmlformats.org/officeDocument/2006/relationships/image" Target="../media/image892.png"/><Relationship Id="rId67" Type="http://schemas.openxmlformats.org/officeDocument/2006/relationships/image" Target="../media/image893.png"/><Relationship Id="rId68" Type="http://schemas.openxmlformats.org/officeDocument/2006/relationships/image" Target="../media/image894.png"/><Relationship Id="rId69" Type="http://schemas.openxmlformats.org/officeDocument/2006/relationships/image" Target="../media/image895.png"/><Relationship Id="rId70" Type="http://schemas.openxmlformats.org/officeDocument/2006/relationships/image" Target="../media/image896.png"/><Relationship Id="rId71" Type="http://schemas.openxmlformats.org/officeDocument/2006/relationships/image" Target="../media/image897.png"/><Relationship Id="rId72" Type="http://schemas.openxmlformats.org/officeDocument/2006/relationships/image" Target="../media/image898.png"/><Relationship Id="rId73" Type="http://schemas.openxmlformats.org/officeDocument/2006/relationships/image" Target="../media/image899.png"/><Relationship Id="rId74" Type="http://schemas.openxmlformats.org/officeDocument/2006/relationships/image" Target="../media/image900.png"/></Relationships>

</file>

<file path=ppt/slides/_rels/slide2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png"/><Relationship Id="rId19" Type="http://schemas.openxmlformats.org/officeDocument/2006/relationships/image" Target="../media/image25.png"/><Relationship Id="rId20" Type="http://schemas.openxmlformats.org/officeDocument/2006/relationships/image" Target="../media/image26.png"/><Relationship Id="rId21" Type="http://schemas.openxmlformats.org/officeDocument/2006/relationships/image" Target="../media/image27.png"/><Relationship Id="rId22" Type="http://schemas.openxmlformats.org/officeDocument/2006/relationships/image" Target="../media/image28.png"/><Relationship Id="rId23" Type="http://schemas.openxmlformats.org/officeDocument/2006/relationships/image" Target="../media/image29.png"/><Relationship Id="rId24" Type="http://schemas.openxmlformats.org/officeDocument/2006/relationships/image" Target="../media/image30.png"/><Relationship Id="rId25" Type="http://schemas.openxmlformats.org/officeDocument/2006/relationships/image" Target="../media/image31.png"/><Relationship Id="rId26" Type="http://schemas.openxmlformats.org/officeDocument/2006/relationships/image" Target="../media/image32.png"/><Relationship Id="rId27" Type="http://schemas.openxmlformats.org/officeDocument/2006/relationships/image" Target="../media/image33.png"/><Relationship Id="rId28" Type="http://schemas.openxmlformats.org/officeDocument/2006/relationships/image" Target="../media/image34.png"/><Relationship Id="rId29" Type="http://schemas.openxmlformats.org/officeDocument/2006/relationships/image" Target="../media/image35.png"/><Relationship Id="rId30" Type="http://schemas.openxmlformats.org/officeDocument/2006/relationships/image" Target="../media/image36.png"/><Relationship Id="rId31" Type="http://schemas.openxmlformats.org/officeDocument/2006/relationships/image" Target="../media/image37.png"/><Relationship Id="rId32" Type="http://schemas.openxmlformats.org/officeDocument/2006/relationships/image" Target="../media/image38.png"/><Relationship Id="rId33" Type="http://schemas.openxmlformats.org/officeDocument/2006/relationships/image" Target="../media/image39.png"/><Relationship Id="rId34" Type="http://schemas.openxmlformats.org/officeDocument/2006/relationships/image" Target="../media/image40.png"/><Relationship Id="rId35" Type="http://schemas.openxmlformats.org/officeDocument/2006/relationships/image" Target="../media/image41.png"/><Relationship Id="rId36" Type="http://schemas.openxmlformats.org/officeDocument/2006/relationships/image" Target="../media/image42.png"/><Relationship Id="rId37" Type="http://schemas.openxmlformats.org/officeDocument/2006/relationships/image" Target="../media/image43.png"/><Relationship Id="rId38" Type="http://schemas.openxmlformats.org/officeDocument/2006/relationships/image" Target="../media/image44.png"/><Relationship Id="rId39" Type="http://schemas.openxmlformats.org/officeDocument/2006/relationships/image" Target="../media/image45.png"/><Relationship Id="rId40" Type="http://schemas.openxmlformats.org/officeDocument/2006/relationships/image" Target="../media/image46.png"/><Relationship Id="rId41" Type="http://schemas.openxmlformats.org/officeDocument/2006/relationships/image" Target="../media/image47.png"/><Relationship Id="rId42" Type="http://schemas.openxmlformats.org/officeDocument/2006/relationships/image" Target="../media/image48.png"/><Relationship Id="rId43" Type="http://schemas.openxmlformats.org/officeDocument/2006/relationships/image" Target="../media/image49.png"/><Relationship Id="rId44" Type="http://schemas.openxmlformats.org/officeDocument/2006/relationships/image" Target="../media/image50.png"/><Relationship Id="rId45" Type="http://schemas.openxmlformats.org/officeDocument/2006/relationships/image" Target="../media/image51.png"/><Relationship Id="rId46" Type="http://schemas.openxmlformats.org/officeDocument/2006/relationships/image" Target="../media/image52.png"/><Relationship Id="rId47" Type="http://schemas.openxmlformats.org/officeDocument/2006/relationships/image" Target="../media/image53.png"/><Relationship Id="rId48" Type="http://schemas.openxmlformats.org/officeDocument/2006/relationships/image" Target="../media/image54.png"/><Relationship Id="rId49" Type="http://schemas.openxmlformats.org/officeDocument/2006/relationships/image" Target="../media/image55.png"/><Relationship Id="rId50" Type="http://schemas.openxmlformats.org/officeDocument/2006/relationships/image" Target="../media/image56.png"/><Relationship Id="rId51" Type="http://schemas.openxmlformats.org/officeDocument/2006/relationships/image" Target="../media/image57.png"/><Relationship Id="rId52" Type="http://schemas.openxmlformats.org/officeDocument/2006/relationships/image" Target="../media/image58.png"/><Relationship Id="rId53" Type="http://schemas.openxmlformats.org/officeDocument/2006/relationships/image" Target="../media/image59.png"/><Relationship Id="rId54" Type="http://schemas.openxmlformats.org/officeDocument/2006/relationships/image" Target="../media/image60.png"/><Relationship Id="rId55" Type="http://schemas.openxmlformats.org/officeDocument/2006/relationships/image" Target="../media/image61.png"/><Relationship Id="rId56" Type="http://schemas.openxmlformats.org/officeDocument/2006/relationships/image" Target="../media/image62.png"/><Relationship Id="rId57" Type="http://schemas.openxmlformats.org/officeDocument/2006/relationships/image" Target="../media/image63.png"/><Relationship Id="rId58" Type="http://schemas.openxmlformats.org/officeDocument/2006/relationships/image" Target="../media/image64.png"/><Relationship Id="rId59" Type="http://schemas.openxmlformats.org/officeDocument/2006/relationships/image" Target="../media/image65.png"/><Relationship Id="rId60" Type="http://schemas.openxmlformats.org/officeDocument/2006/relationships/image" Target="../media/image66.png"/><Relationship Id="rId61" Type="http://schemas.openxmlformats.org/officeDocument/2006/relationships/image" Target="../media/image67.png"/><Relationship Id="rId62" Type="http://schemas.openxmlformats.org/officeDocument/2006/relationships/image" Target="../media/image68.png"/></Relationships>

</file>

<file path=ppt/slides/_rels/slide3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Relationship Id="rId9" Type="http://schemas.openxmlformats.org/officeDocument/2006/relationships/image" Target="../media/image76.png"/><Relationship Id="rId10" Type="http://schemas.openxmlformats.org/officeDocument/2006/relationships/image" Target="../media/image77.png"/><Relationship Id="rId11" Type="http://schemas.openxmlformats.org/officeDocument/2006/relationships/image" Target="../media/image78.png"/><Relationship Id="rId12" Type="http://schemas.openxmlformats.org/officeDocument/2006/relationships/image" Target="../media/image79.png"/><Relationship Id="rId13" Type="http://schemas.openxmlformats.org/officeDocument/2006/relationships/image" Target="../media/image80.png"/><Relationship Id="rId14" Type="http://schemas.openxmlformats.org/officeDocument/2006/relationships/image" Target="../media/image81.png"/><Relationship Id="rId15" Type="http://schemas.openxmlformats.org/officeDocument/2006/relationships/image" Target="../media/image82.png"/><Relationship Id="rId16" Type="http://schemas.openxmlformats.org/officeDocument/2006/relationships/image" Target="../media/image83.png"/><Relationship Id="rId17" Type="http://schemas.openxmlformats.org/officeDocument/2006/relationships/image" Target="../media/image84.png"/><Relationship Id="rId18" Type="http://schemas.openxmlformats.org/officeDocument/2006/relationships/image" Target="../media/image85.png"/><Relationship Id="rId19" Type="http://schemas.openxmlformats.org/officeDocument/2006/relationships/image" Target="../media/image86.png"/><Relationship Id="rId20" Type="http://schemas.openxmlformats.org/officeDocument/2006/relationships/image" Target="../media/image87.png"/><Relationship Id="rId21" Type="http://schemas.openxmlformats.org/officeDocument/2006/relationships/image" Target="../media/image88.png"/><Relationship Id="rId22" Type="http://schemas.openxmlformats.org/officeDocument/2006/relationships/image" Target="../media/image89.png"/><Relationship Id="rId23" Type="http://schemas.openxmlformats.org/officeDocument/2006/relationships/image" Target="../media/image90.png"/><Relationship Id="rId24" Type="http://schemas.openxmlformats.org/officeDocument/2006/relationships/image" Target="../media/image91.png"/><Relationship Id="rId25" Type="http://schemas.openxmlformats.org/officeDocument/2006/relationships/image" Target="../media/image92.png"/><Relationship Id="rId26" Type="http://schemas.openxmlformats.org/officeDocument/2006/relationships/image" Target="../media/image93.png"/><Relationship Id="rId27" Type="http://schemas.openxmlformats.org/officeDocument/2006/relationships/image" Target="../media/image94.png"/><Relationship Id="rId28" Type="http://schemas.openxmlformats.org/officeDocument/2006/relationships/image" Target="../media/image95.png"/><Relationship Id="rId29" Type="http://schemas.openxmlformats.org/officeDocument/2006/relationships/image" Target="../media/image96.png"/><Relationship Id="rId30" Type="http://schemas.openxmlformats.org/officeDocument/2006/relationships/image" Target="../media/image97.png"/><Relationship Id="rId31" Type="http://schemas.openxmlformats.org/officeDocument/2006/relationships/image" Target="../media/image98.png"/><Relationship Id="rId32" Type="http://schemas.openxmlformats.org/officeDocument/2006/relationships/image" Target="../media/image99.png"/><Relationship Id="rId33" Type="http://schemas.openxmlformats.org/officeDocument/2006/relationships/image" Target="../media/image100.png"/><Relationship Id="rId34" Type="http://schemas.openxmlformats.org/officeDocument/2006/relationships/image" Target="../media/image101.png"/><Relationship Id="rId35" Type="http://schemas.openxmlformats.org/officeDocument/2006/relationships/image" Target="../media/image102.png"/><Relationship Id="rId36" Type="http://schemas.openxmlformats.org/officeDocument/2006/relationships/image" Target="../media/image103.png"/><Relationship Id="rId37" Type="http://schemas.openxmlformats.org/officeDocument/2006/relationships/image" Target="../media/image104.png"/><Relationship Id="rId38" Type="http://schemas.openxmlformats.org/officeDocument/2006/relationships/image" Target="../media/image105.png"/><Relationship Id="rId39" Type="http://schemas.openxmlformats.org/officeDocument/2006/relationships/image" Target="../media/image106.png"/><Relationship Id="rId40" Type="http://schemas.openxmlformats.org/officeDocument/2006/relationships/image" Target="../media/image107.png"/><Relationship Id="rId41" Type="http://schemas.openxmlformats.org/officeDocument/2006/relationships/image" Target="../media/image108.png"/><Relationship Id="rId42" Type="http://schemas.openxmlformats.org/officeDocument/2006/relationships/image" Target="../media/image109.png"/><Relationship Id="rId43" Type="http://schemas.openxmlformats.org/officeDocument/2006/relationships/image" Target="../media/image110.png"/><Relationship Id="rId44" Type="http://schemas.openxmlformats.org/officeDocument/2006/relationships/image" Target="../media/image111.png"/><Relationship Id="rId45" Type="http://schemas.openxmlformats.org/officeDocument/2006/relationships/image" Target="../media/image112.png"/><Relationship Id="rId46" Type="http://schemas.openxmlformats.org/officeDocument/2006/relationships/image" Target="../media/image113.png"/><Relationship Id="rId47" Type="http://schemas.openxmlformats.org/officeDocument/2006/relationships/image" Target="../media/image114.png"/><Relationship Id="rId48" Type="http://schemas.openxmlformats.org/officeDocument/2006/relationships/image" Target="../media/image115.png"/><Relationship Id="rId49" Type="http://schemas.openxmlformats.org/officeDocument/2006/relationships/image" Target="../media/image116.png"/><Relationship Id="rId50" Type="http://schemas.openxmlformats.org/officeDocument/2006/relationships/image" Target="../media/image117.png"/><Relationship Id="rId51" Type="http://schemas.openxmlformats.org/officeDocument/2006/relationships/image" Target="../media/image118.png"/><Relationship Id="rId52" Type="http://schemas.openxmlformats.org/officeDocument/2006/relationships/image" Target="../media/image119.png"/></Relationships>

</file>

<file path=ppt/slides/_rels/slide4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6" Type="http://schemas.openxmlformats.org/officeDocument/2006/relationships/image" Target="../media/image124.png"/><Relationship Id="rId7" Type="http://schemas.openxmlformats.org/officeDocument/2006/relationships/image" Target="../media/image125.png"/><Relationship Id="rId8" Type="http://schemas.openxmlformats.org/officeDocument/2006/relationships/image" Target="../media/image126.png"/><Relationship Id="rId9" Type="http://schemas.openxmlformats.org/officeDocument/2006/relationships/image" Target="../media/image127.png"/><Relationship Id="rId10" Type="http://schemas.openxmlformats.org/officeDocument/2006/relationships/image" Target="../media/image128.png"/><Relationship Id="rId11" Type="http://schemas.openxmlformats.org/officeDocument/2006/relationships/image" Target="../media/image129.png"/><Relationship Id="rId12" Type="http://schemas.openxmlformats.org/officeDocument/2006/relationships/image" Target="../media/image130.png"/><Relationship Id="rId13" Type="http://schemas.openxmlformats.org/officeDocument/2006/relationships/image" Target="../media/image131.png"/><Relationship Id="rId14" Type="http://schemas.openxmlformats.org/officeDocument/2006/relationships/image" Target="../media/image132.png"/><Relationship Id="rId15" Type="http://schemas.openxmlformats.org/officeDocument/2006/relationships/image" Target="../media/image133.png"/><Relationship Id="rId16" Type="http://schemas.openxmlformats.org/officeDocument/2006/relationships/image" Target="../media/image134.png"/><Relationship Id="rId17" Type="http://schemas.openxmlformats.org/officeDocument/2006/relationships/image" Target="../media/image135.png"/><Relationship Id="rId18" Type="http://schemas.openxmlformats.org/officeDocument/2006/relationships/image" Target="../media/image136.png"/><Relationship Id="rId19" Type="http://schemas.openxmlformats.org/officeDocument/2006/relationships/image" Target="../media/image137.png"/><Relationship Id="rId20" Type="http://schemas.openxmlformats.org/officeDocument/2006/relationships/image" Target="../media/image138.png"/><Relationship Id="rId21" Type="http://schemas.openxmlformats.org/officeDocument/2006/relationships/image" Target="../media/image139.png"/><Relationship Id="rId22" Type="http://schemas.openxmlformats.org/officeDocument/2006/relationships/image" Target="../media/image140.png"/><Relationship Id="rId23" Type="http://schemas.openxmlformats.org/officeDocument/2006/relationships/image" Target="../media/image141.png"/><Relationship Id="rId24" Type="http://schemas.openxmlformats.org/officeDocument/2006/relationships/image" Target="../media/image142.png"/><Relationship Id="rId25" Type="http://schemas.openxmlformats.org/officeDocument/2006/relationships/image" Target="../media/image143.png"/><Relationship Id="rId26" Type="http://schemas.openxmlformats.org/officeDocument/2006/relationships/image" Target="../media/image144.png"/><Relationship Id="rId27" Type="http://schemas.openxmlformats.org/officeDocument/2006/relationships/image" Target="../media/image145.png"/><Relationship Id="rId28" Type="http://schemas.openxmlformats.org/officeDocument/2006/relationships/image" Target="../media/image146.png"/><Relationship Id="rId29" Type="http://schemas.openxmlformats.org/officeDocument/2006/relationships/image" Target="../media/image147.png"/><Relationship Id="rId30" Type="http://schemas.openxmlformats.org/officeDocument/2006/relationships/image" Target="../media/image148.png"/><Relationship Id="rId31" Type="http://schemas.openxmlformats.org/officeDocument/2006/relationships/image" Target="../media/image149.png"/><Relationship Id="rId32" Type="http://schemas.openxmlformats.org/officeDocument/2006/relationships/image" Target="../media/image150.png"/><Relationship Id="rId33" Type="http://schemas.openxmlformats.org/officeDocument/2006/relationships/image" Target="../media/image151.png"/><Relationship Id="rId34" Type="http://schemas.openxmlformats.org/officeDocument/2006/relationships/image" Target="../media/image152.png"/><Relationship Id="rId35" Type="http://schemas.openxmlformats.org/officeDocument/2006/relationships/image" Target="../media/image153.png"/><Relationship Id="rId36" Type="http://schemas.openxmlformats.org/officeDocument/2006/relationships/image" Target="../media/image154.png"/><Relationship Id="rId37" Type="http://schemas.openxmlformats.org/officeDocument/2006/relationships/image" Target="../media/image155.png"/><Relationship Id="rId38" Type="http://schemas.openxmlformats.org/officeDocument/2006/relationships/image" Target="../media/image156.png"/><Relationship Id="rId39" Type="http://schemas.openxmlformats.org/officeDocument/2006/relationships/image" Target="../media/image157.png"/><Relationship Id="rId40" Type="http://schemas.openxmlformats.org/officeDocument/2006/relationships/image" Target="../media/image158.png"/><Relationship Id="rId41" Type="http://schemas.openxmlformats.org/officeDocument/2006/relationships/image" Target="../media/image159.png"/><Relationship Id="rId42" Type="http://schemas.openxmlformats.org/officeDocument/2006/relationships/image" Target="../media/image160.png"/><Relationship Id="rId43" Type="http://schemas.openxmlformats.org/officeDocument/2006/relationships/image" Target="../media/image161.png"/><Relationship Id="rId44" Type="http://schemas.openxmlformats.org/officeDocument/2006/relationships/image" Target="../media/image162.png"/><Relationship Id="rId45" Type="http://schemas.openxmlformats.org/officeDocument/2006/relationships/image" Target="../media/image163.png"/><Relationship Id="rId46" Type="http://schemas.openxmlformats.org/officeDocument/2006/relationships/image" Target="../media/image164.png"/><Relationship Id="rId47" Type="http://schemas.openxmlformats.org/officeDocument/2006/relationships/image" Target="../media/image165.png"/><Relationship Id="rId48" Type="http://schemas.openxmlformats.org/officeDocument/2006/relationships/image" Target="../media/image166.png"/><Relationship Id="rId49" Type="http://schemas.openxmlformats.org/officeDocument/2006/relationships/image" Target="../media/image167.png"/><Relationship Id="rId50" Type="http://schemas.openxmlformats.org/officeDocument/2006/relationships/image" Target="../media/image168.png"/><Relationship Id="rId51" Type="http://schemas.openxmlformats.org/officeDocument/2006/relationships/image" Target="../media/image169.png"/><Relationship Id="rId52" Type="http://schemas.openxmlformats.org/officeDocument/2006/relationships/image" Target="../media/image170.png"/><Relationship Id="rId53" Type="http://schemas.openxmlformats.org/officeDocument/2006/relationships/image" Target="../media/image171.png"/><Relationship Id="rId54" Type="http://schemas.openxmlformats.org/officeDocument/2006/relationships/image" Target="../media/image172.png"/><Relationship Id="rId55" Type="http://schemas.openxmlformats.org/officeDocument/2006/relationships/image" Target="../media/image173.png"/><Relationship Id="rId56" Type="http://schemas.openxmlformats.org/officeDocument/2006/relationships/image" Target="../media/image174.png"/><Relationship Id="rId57" Type="http://schemas.openxmlformats.org/officeDocument/2006/relationships/image" Target="../media/image175.png"/><Relationship Id="rId58" Type="http://schemas.openxmlformats.org/officeDocument/2006/relationships/image" Target="../media/image176.png"/><Relationship Id="rId59" Type="http://schemas.openxmlformats.org/officeDocument/2006/relationships/image" Target="../media/image177.png"/><Relationship Id="rId60" Type="http://schemas.openxmlformats.org/officeDocument/2006/relationships/image" Target="../media/image178.png"/><Relationship Id="rId61" Type="http://schemas.openxmlformats.org/officeDocument/2006/relationships/image" Target="../media/image179.png"/><Relationship Id="rId62" Type="http://schemas.openxmlformats.org/officeDocument/2006/relationships/image" Target="../media/image180.png"/><Relationship Id="rId63" Type="http://schemas.openxmlformats.org/officeDocument/2006/relationships/image" Target="../media/image181.png"/><Relationship Id="rId64" Type="http://schemas.openxmlformats.org/officeDocument/2006/relationships/image" Target="../media/image182.png"/></Relationships>

</file>

<file path=ppt/slides/_rels/slide5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3.png"/><Relationship Id="rId3" Type="http://schemas.openxmlformats.org/officeDocument/2006/relationships/image" Target="../media/image184.png"/><Relationship Id="rId4" Type="http://schemas.openxmlformats.org/officeDocument/2006/relationships/image" Target="../media/image185.png"/><Relationship Id="rId5" Type="http://schemas.openxmlformats.org/officeDocument/2006/relationships/image" Target="../media/image186.png"/><Relationship Id="rId6" Type="http://schemas.openxmlformats.org/officeDocument/2006/relationships/image" Target="../media/image187.png"/><Relationship Id="rId7" Type="http://schemas.openxmlformats.org/officeDocument/2006/relationships/image" Target="../media/image188.png"/><Relationship Id="rId8" Type="http://schemas.openxmlformats.org/officeDocument/2006/relationships/image" Target="../media/image189.png"/><Relationship Id="rId9" Type="http://schemas.openxmlformats.org/officeDocument/2006/relationships/image" Target="../media/image190.png"/><Relationship Id="rId10" Type="http://schemas.openxmlformats.org/officeDocument/2006/relationships/image" Target="../media/image191.png"/><Relationship Id="rId11" Type="http://schemas.openxmlformats.org/officeDocument/2006/relationships/image" Target="../media/image192.png"/><Relationship Id="rId12" Type="http://schemas.openxmlformats.org/officeDocument/2006/relationships/image" Target="../media/image193.png"/><Relationship Id="rId13" Type="http://schemas.openxmlformats.org/officeDocument/2006/relationships/image" Target="../media/image194.png"/><Relationship Id="rId14" Type="http://schemas.openxmlformats.org/officeDocument/2006/relationships/image" Target="../media/image195.png"/><Relationship Id="rId15" Type="http://schemas.openxmlformats.org/officeDocument/2006/relationships/image" Target="../media/image196.png"/><Relationship Id="rId16" Type="http://schemas.openxmlformats.org/officeDocument/2006/relationships/image" Target="../media/image197.png"/><Relationship Id="rId17" Type="http://schemas.openxmlformats.org/officeDocument/2006/relationships/image" Target="../media/image198.png"/><Relationship Id="rId18" Type="http://schemas.openxmlformats.org/officeDocument/2006/relationships/image" Target="../media/image199.png"/><Relationship Id="rId19" Type="http://schemas.openxmlformats.org/officeDocument/2006/relationships/image" Target="../media/image200.png"/><Relationship Id="rId20" Type="http://schemas.openxmlformats.org/officeDocument/2006/relationships/image" Target="../media/image201.png"/><Relationship Id="rId21" Type="http://schemas.openxmlformats.org/officeDocument/2006/relationships/image" Target="../media/image202.png"/><Relationship Id="rId22" Type="http://schemas.openxmlformats.org/officeDocument/2006/relationships/image" Target="../media/image203.png"/><Relationship Id="rId23" Type="http://schemas.openxmlformats.org/officeDocument/2006/relationships/image" Target="../media/image204.png"/><Relationship Id="rId24" Type="http://schemas.openxmlformats.org/officeDocument/2006/relationships/image" Target="../media/image205.png"/><Relationship Id="rId25" Type="http://schemas.openxmlformats.org/officeDocument/2006/relationships/image" Target="../media/image206.png"/><Relationship Id="rId26" Type="http://schemas.openxmlformats.org/officeDocument/2006/relationships/image" Target="../media/image207.png"/><Relationship Id="rId27" Type="http://schemas.openxmlformats.org/officeDocument/2006/relationships/image" Target="../media/image208.png"/><Relationship Id="rId28" Type="http://schemas.openxmlformats.org/officeDocument/2006/relationships/image" Target="../media/image209.png"/><Relationship Id="rId29" Type="http://schemas.openxmlformats.org/officeDocument/2006/relationships/image" Target="../media/image210.png"/><Relationship Id="rId30" Type="http://schemas.openxmlformats.org/officeDocument/2006/relationships/image" Target="../media/image211.png"/><Relationship Id="rId31" Type="http://schemas.openxmlformats.org/officeDocument/2006/relationships/image" Target="../media/image212.png"/><Relationship Id="rId32" Type="http://schemas.openxmlformats.org/officeDocument/2006/relationships/image" Target="../media/image213.png"/><Relationship Id="rId33" Type="http://schemas.openxmlformats.org/officeDocument/2006/relationships/image" Target="../media/image214.png"/><Relationship Id="rId34" Type="http://schemas.openxmlformats.org/officeDocument/2006/relationships/image" Target="../media/image215.png"/><Relationship Id="rId35" Type="http://schemas.openxmlformats.org/officeDocument/2006/relationships/image" Target="../media/image216.png"/><Relationship Id="rId36" Type="http://schemas.openxmlformats.org/officeDocument/2006/relationships/image" Target="../media/image217.png"/><Relationship Id="rId37" Type="http://schemas.openxmlformats.org/officeDocument/2006/relationships/image" Target="../media/image218.png"/><Relationship Id="rId38" Type="http://schemas.openxmlformats.org/officeDocument/2006/relationships/image" Target="../media/image219.png"/><Relationship Id="rId39" Type="http://schemas.openxmlformats.org/officeDocument/2006/relationships/image" Target="../media/image220.png"/><Relationship Id="rId40" Type="http://schemas.openxmlformats.org/officeDocument/2006/relationships/image" Target="../media/image221.png"/><Relationship Id="rId41" Type="http://schemas.openxmlformats.org/officeDocument/2006/relationships/image" Target="../media/image222.png"/><Relationship Id="rId42" Type="http://schemas.openxmlformats.org/officeDocument/2006/relationships/image" Target="../media/image223.png"/><Relationship Id="rId43" Type="http://schemas.openxmlformats.org/officeDocument/2006/relationships/image" Target="../media/image224.png"/><Relationship Id="rId44" Type="http://schemas.openxmlformats.org/officeDocument/2006/relationships/image" Target="../media/image225.png"/><Relationship Id="rId45" Type="http://schemas.openxmlformats.org/officeDocument/2006/relationships/image" Target="../media/image226.png"/><Relationship Id="rId46" Type="http://schemas.openxmlformats.org/officeDocument/2006/relationships/image" Target="../media/image227.png"/><Relationship Id="rId47" Type="http://schemas.openxmlformats.org/officeDocument/2006/relationships/image" Target="../media/image228.png"/><Relationship Id="rId48" Type="http://schemas.openxmlformats.org/officeDocument/2006/relationships/image" Target="../media/image229.png"/><Relationship Id="rId49" Type="http://schemas.openxmlformats.org/officeDocument/2006/relationships/image" Target="../media/image230.png"/><Relationship Id="rId50" Type="http://schemas.openxmlformats.org/officeDocument/2006/relationships/image" Target="../media/image231.png"/><Relationship Id="rId51" Type="http://schemas.openxmlformats.org/officeDocument/2006/relationships/image" Target="../media/image232.png"/><Relationship Id="rId52" Type="http://schemas.openxmlformats.org/officeDocument/2006/relationships/image" Target="../media/image233.png"/><Relationship Id="rId53" Type="http://schemas.openxmlformats.org/officeDocument/2006/relationships/image" Target="../media/image234.png"/><Relationship Id="rId54" Type="http://schemas.openxmlformats.org/officeDocument/2006/relationships/image" Target="../media/image235.png"/><Relationship Id="rId55" Type="http://schemas.openxmlformats.org/officeDocument/2006/relationships/image" Target="../media/image236.png"/><Relationship Id="rId56" Type="http://schemas.openxmlformats.org/officeDocument/2006/relationships/image" Target="../media/image237.png"/><Relationship Id="rId57" Type="http://schemas.openxmlformats.org/officeDocument/2006/relationships/image" Target="../media/image238.png"/><Relationship Id="rId58" Type="http://schemas.openxmlformats.org/officeDocument/2006/relationships/image" Target="../media/image239.png"/><Relationship Id="rId59" Type="http://schemas.openxmlformats.org/officeDocument/2006/relationships/image" Target="../media/image240.png"/><Relationship Id="rId60" Type="http://schemas.openxmlformats.org/officeDocument/2006/relationships/image" Target="../media/image241.png"/><Relationship Id="rId61" Type="http://schemas.openxmlformats.org/officeDocument/2006/relationships/image" Target="../media/image242.png"/></Relationships>

</file>

<file path=ppt/slides/_rels/slide6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3.png"/><Relationship Id="rId3" Type="http://schemas.openxmlformats.org/officeDocument/2006/relationships/image" Target="../media/image244.png"/><Relationship Id="rId4" Type="http://schemas.openxmlformats.org/officeDocument/2006/relationships/image" Target="../media/image245.png"/><Relationship Id="rId5" Type="http://schemas.openxmlformats.org/officeDocument/2006/relationships/image" Target="../media/image246.png"/><Relationship Id="rId6" Type="http://schemas.openxmlformats.org/officeDocument/2006/relationships/image" Target="../media/image247.png"/><Relationship Id="rId7" Type="http://schemas.openxmlformats.org/officeDocument/2006/relationships/image" Target="../media/image248.png"/><Relationship Id="rId8" Type="http://schemas.openxmlformats.org/officeDocument/2006/relationships/image" Target="../media/image249.png"/><Relationship Id="rId9" Type="http://schemas.openxmlformats.org/officeDocument/2006/relationships/image" Target="../media/image250.png"/><Relationship Id="rId10" Type="http://schemas.openxmlformats.org/officeDocument/2006/relationships/image" Target="../media/image251.png"/><Relationship Id="rId11" Type="http://schemas.openxmlformats.org/officeDocument/2006/relationships/image" Target="../media/image252.png"/><Relationship Id="rId12" Type="http://schemas.openxmlformats.org/officeDocument/2006/relationships/image" Target="../media/image253.png"/><Relationship Id="rId13" Type="http://schemas.openxmlformats.org/officeDocument/2006/relationships/image" Target="../media/image254.png"/><Relationship Id="rId14" Type="http://schemas.openxmlformats.org/officeDocument/2006/relationships/image" Target="../media/image255.png"/><Relationship Id="rId15" Type="http://schemas.openxmlformats.org/officeDocument/2006/relationships/image" Target="../media/image256.png"/><Relationship Id="rId16" Type="http://schemas.openxmlformats.org/officeDocument/2006/relationships/image" Target="../media/image257.png"/><Relationship Id="rId17" Type="http://schemas.openxmlformats.org/officeDocument/2006/relationships/image" Target="../media/image258.png"/><Relationship Id="rId18" Type="http://schemas.openxmlformats.org/officeDocument/2006/relationships/image" Target="../media/image259.png"/><Relationship Id="rId19" Type="http://schemas.openxmlformats.org/officeDocument/2006/relationships/image" Target="../media/image260.png"/><Relationship Id="rId20" Type="http://schemas.openxmlformats.org/officeDocument/2006/relationships/image" Target="../media/image261.png"/><Relationship Id="rId21" Type="http://schemas.openxmlformats.org/officeDocument/2006/relationships/image" Target="../media/image262.png"/><Relationship Id="rId22" Type="http://schemas.openxmlformats.org/officeDocument/2006/relationships/image" Target="../media/image263.png"/><Relationship Id="rId23" Type="http://schemas.openxmlformats.org/officeDocument/2006/relationships/image" Target="../media/image264.png"/><Relationship Id="rId24" Type="http://schemas.openxmlformats.org/officeDocument/2006/relationships/image" Target="../media/image265.png"/><Relationship Id="rId25" Type="http://schemas.openxmlformats.org/officeDocument/2006/relationships/image" Target="../media/image266.png"/><Relationship Id="rId26" Type="http://schemas.openxmlformats.org/officeDocument/2006/relationships/image" Target="../media/image267.png"/><Relationship Id="rId27" Type="http://schemas.openxmlformats.org/officeDocument/2006/relationships/image" Target="../media/image268.png"/><Relationship Id="rId28" Type="http://schemas.openxmlformats.org/officeDocument/2006/relationships/image" Target="../media/image269.png"/><Relationship Id="rId29" Type="http://schemas.openxmlformats.org/officeDocument/2006/relationships/image" Target="../media/image270.png"/><Relationship Id="rId30" Type="http://schemas.openxmlformats.org/officeDocument/2006/relationships/image" Target="../media/image271.png"/><Relationship Id="rId31" Type="http://schemas.openxmlformats.org/officeDocument/2006/relationships/image" Target="../media/image272.png"/><Relationship Id="rId32" Type="http://schemas.openxmlformats.org/officeDocument/2006/relationships/image" Target="../media/image273.png"/><Relationship Id="rId33" Type="http://schemas.openxmlformats.org/officeDocument/2006/relationships/image" Target="../media/image274.png"/><Relationship Id="rId34" Type="http://schemas.openxmlformats.org/officeDocument/2006/relationships/image" Target="../media/image275.png"/><Relationship Id="rId35" Type="http://schemas.openxmlformats.org/officeDocument/2006/relationships/image" Target="../media/image276.png"/><Relationship Id="rId36" Type="http://schemas.openxmlformats.org/officeDocument/2006/relationships/image" Target="../media/image277.png"/><Relationship Id="rId37" Type="http://schemas.openxmlformats.org/officeDocument/2006/relationships/image" Target="../media/image278.png"/><Relationship Id="rId38" Type="http://schemas.openxmlformats.org/officeDocument/2006/relationships/image" Target="../media/image279.png"/><Relationship Id="rId39" Type="http://schemas.openxmlformats.org/officeDocument/2006/relationships/image" Target="../media/image280.png"/><Relationship Id="rId40" Type="http://schemas.openxmlformats.org/officeDocument/2006/relationships/image" Target="../media/image281.png"/><Relationship Id="rId41" Type="http://schemas.openxmlformats.org/officeDocument/2006/relationships/image" Target="../media/image282.png"/><Relationship Id="rId42" Type="http://schemas.openxmlformats.org/officeDocument/2006/relationships/image" Target="../media/image283.png"/><Relationship Id="rId43" Type="http://schemas.openxmlformats.org/officeDocument/2006/relationships/image" Target="../media/image284.png"/><Relationship Id="rId44" Type="http://schemas.openxmlformats.org/officeDocument/2006/relationships/image" Target="../media/image285.png"/><Relationship Id="rId45" Type="http://schemas.openxmlformats.org/officeDocument/2006/relationships/image" Target="../media/image286.png"/><Relationship Id="rId46" Type="http://schemas.openxmlformats.org/officeDocument/2006/relationships/image" Target="../media/image287.png"/><Relationship Id="rId47" Type="http://schemas.openxmlformats.org/officeDocument/2006/relationships/image" Target="../media/image288.png"/><Relationship Id="rId48" Type="http://schemas.openxmlformats.org/officeDocument/2006/relationships/image" Target="../media/image289.png"/><Relationship Id="rId49" Type="http://schemas.openxmlformats.org/officeDocument/2006/relationships/image" Target="../media/image290.png"/><Relationship Id="rId50" Type="http://schemas.openxmlformats.org/officeDocument/2006/relationships/image" Target="../media/image291.png"/><Relationship Id="rId51" Type="http://schemas.openxmlformats.org/officeDocument/2006/relationships/image" Target="../media/image292.png"/><Relationship Id="rId52" Type="http://schemas.openxmlformats.org/officeDocument/2006/relationships/image" Target="../media/image293.png"/><Relationship Id="rId53" Type="http://schemas.openxmlformats.org/officeDocument/2006/relationships/image" Target="../media/image294.png"/><Relationship Id="rId54" Type="http://schemas.openxmlformats.org/officeDocument/2006/relationships/image" Target="../media/image295.png"/><Relationship Id="rId55" Type="http://schemas.openxmlformats.org/officeDocument/2006/relationships/image" Target="../media/image296.png"/><Relationship Id="rId56" Type="http://schemas.openxmlformats.org/officeDocument/2006/relationships/image" Target="../media/image297.png"/><Relationship Id="rId57" Type="http://schemas.openxmlformats.org/officeDocument/2006/relationships/image" Target="../media/image298.png"/><Relationship Id="rId58" Type="http://schemas.openxmlformats.org/officeDocument/2006/relationships/image" Target="../media/image299.png"/><Relationship Id="rId59" Type="http://schemas.openxmlformats.org/officeDocument/2006/relationships/image" Target="../media/image300.png"/><Relationship Id="rId60" Type="http://schemas.openxmlformats.org/officeDocument/2006/relationships/image" Target="../media/image301.png"/><Relationship Id="rId61" Type="http://schemas.openxmlformats.org/officeDocument/2006/relationships/image" Target="../media/image302.png"/><Relationship Id="rId62" Type="http://schemas.openxmlformats.org/officeDocument/2006/relationships/image" Target="../media/image303.png"/><Relationship Id="rId63" Type="http://schemas.openxmlformats.org/officeDocument/2006/relationships/image" Target="../media/image304.png"/><Relationship Id="rId64" Type="http://schemas.openxmlformats.org/officeDocument/2006/relationships/image" Target="../media/image305.png"/><Relationship Id="rId65" Type="http://schemas.openxmlformats.org/officeDocument/2006/relationships/image" Target="../media/image306.png"/><Relationship Id="rId66" Type="http://schemas.openxmlformats.org/officeDocument/2006/relationships/image" Target="../media/image307.png"/><Relationship Id="rId67" Type="http://schemas.openxmlformats.org/officeDocument/2006/relationships/image" Target="../media/image308.png"/><Relationship Id="rId68" Type="http://schemas.openxmlformats.org/officeDocument/2006/relationships/image" Target="../media/image309.png"/><Relationship Id="rId69" Type="http://schemas.openxmlformats.org/officeDocument/2006/relationships/image" Target="../media/image310.png"/><Relationship Id="rId70" Type="http://schemas.openxmlformats.org/officeDocument/2006/relationships/image" Target="../media/image311.png"/><Relationship Id="rId71" Type="http://schemas.openxmlformats.org/officeDocument/2006/relationships/image" Target="../media/image312.png"/><Relationship Id="rId72" Type="http://schemas.openxmlformats.org/officeDocument/2006/relationships/image" Target="../media/image313.png"/><Relationship Id="rId73" Type="http://schemas.openxmlformats.org/officeDocument/2006/relationships/image" Target="../media/image314.png"/><Relationship Id="rId74" Type="http://schemas.openxmlformats.org/officeDocument/2006/relationships/image" Target="../media/image315.png"/><Relationship Id="rId75" Type="http://schemas.openxmlformats.org/officeDocument/2006/relationships/image" Target="../media/image316.png"/><Relationship Id="rId76" Type="http://schemas.openxmlformats.org/officeDocument/2006/relationships/image" Target="../media/image317.png"/><Relationship Id="rId77" Type="http://schemas.openxmlformats.org/officeDocument/2006/relationships/image" Target="../media/image318.png"/><Relationship Id="rId78" Type="http://schemas.openxmlformats.org/officeDocument/2006/relationships/image" Target="../media/image319.png"/><Relationship Id="rId79" Type="http://schemas.openxmlformats.org/officeDocument/2006/relationships/image" Target="../media/image320.png"/><Relationship Id="rId80" Type="http://schemas.openxmlformats.org/officeDocument/2006/relationships/image" Target="../media/image321.png"/><Relationship Id="rId81" Type="http://schemas.openxmlformats.org/officeDocument/2006/relationships/image" Target="../media/image322.png"/><Relationship Id="rId82" Type="http://schemas.openxmlformats.org/officeDocument/2006/relationships/image" Target="../media/image323.png"/><Relationship Id="rId83" Type="http://schemas.openxmlformats.org/officeDocument/2006/relationships/image" Target="../media/image324.png"/><Relationship Id="rId84" Type="http://schemas.openxmlformats.org/officeDocument/2006/relationships/image" Target="../media/image325.png"/><Relationship Id="rId85" Type="http://schemas.openxmlformats.org/officeDocument/2006/relationships/image" Target="../media/image326.png"/><Relationship Id="rId86" Type="http://schemas.openxmlformats.org/officeDocument/2006/relationships/image" Target="../media/image327.png"/><Relationship Id="rId87" Type="http://schemas.openxmlformats.org/officeDocument/2006/relationships/image" Target="../media/image328.png"/><Relationship Id="rId88" Type="http://schemas.openxmlformats.org/officeDocument/2006/relationships/image" Target="../media/image329.png"/><Relationship Id="rId89" Type="http://schemas.openxmlformats.org/officeDocument/2006/relationships/image" Target="../media/image330.png"/><Relationship Id="rId90" Type="http://schemas.openxmlformats.org/officeDocument/2006/relationships/image" Target="../media/image331.png"/><Relationship Id="rId91" Type="http://schemas.openxmlformats.org/officeDocument/2006/relationships/image" Target="../media/image332.png"/><Relationship Id="rId92" Type="http://schemas.openxmlformats.org/officeDocument/2006/relationships/image" Target="../media/image333.png"/><Relationship Id="rId93" Type="http://schemas.openxmlformats.org/officeDocument/2006/relationships/image" Target="../media/image334.png"/><Relationship Id="rId94" Type="http://schemas.openxmlformats.org/officeDocument/2006/relationships/image" Target="../media/image335.png"/><Relationship Id="rId95" Type="http://schemas.openxmlformats.org/officeDocument/2006/relationships/image" Target="../media/image336.png"/><Relationship Id="rId96" Type="http://schemas.openxmlformats.org/officeDocument/2006/relationships/image" Target="../media/image337.png"/><Relationship Id="rId97" Type="http://schemas.openxmlformats.org/officeDocument/2006/relationships/image" Target="../media/image338.png"/><Relationship Id="rId98" Type="http://schemas.openxmlformats.org/officeDocument/2006/relationships/image" Target="../media/image339.png"/><Relationship Id="rId99" Type="http://schemas.openxmlformats.org/officeDocument/2006/relationships/image" Target="../media/image340.png"/><Relationship Id="rId100" Type="http://schemas.openxmlformats.org/officeDocument/2006/relationships/image" Target="../media/image341.png"/><Relationship Id="rId101" Type="http://schemas.openxmlformats.org/officeDocument/2006/relationships/image" Target="../media/image342.png"/><Relationship Id="rId102" Type="http://schemas.openxmlformats.org/officeDocument/2006/relationships/image" Target="../media/image343.png"/><Relationship Id="rId103" Type="http://schemas.openxmlformats.org/officeDocument/2006/relationships/image" Target="../media/image344.png"/><Relationship Id="rId104" Type="http://schemas.openxmlformats.org/officeDocument/2006/relationships/image" Target="../media/image345.png"/></Relationships>

</file>

<file path=ppt/slides/_rels/slide7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6.png"/><Relationship Id="rId3" Type="http://schemas.openxmlformats.org/officeDocument/2006/relationships/image" Target="../media/image347.png"/><Relationship Id="rId4" Type="http://schemas.openxmlformats.org/officeDocument/2006/relationships/image" Target="../media/image348.png"/><Relationship Id="rId5" Type="http://schemas.openxmlformats.org/officeDocument/2006/relationships/image" Target="../media/image349.png"/><Relationship Id="rId6" Type="http://schemas.openxmlformats.org/officeDocument/2006/relationships/image" Target="../media/image350.png"/><Relationship Id="rId7" Type="http://schemas.openxmlformats.org/officeDocument/2006/relationships/image" Target="../media/image351.png"/><Relationship Id="rId8" Type="http://schemas.openxmlformats.org/officeDocument/2006/relationships/image" Target="../media/image352.png"/><Relationship Id="rId9" Type="http://schemas.openxmlformats.org/officeDocument/2006/relationships/image" Target="../media/image353.png"/><Relationship Id="rId10" Type="http://schemas.openxmlformats.org/officeDocument/2006/relationships/image" Target="../media/image354.png"/><Relationship Id="rId11" Type="http://schemas.openxmlformats.org/officeDocument/2006/relationships/image" Target="../media/image355.png"/><Relationship Id="rId12" Type="http://schemas.openxmlformats.org/officeDocument/2006/relationships/image" Target="../media/image356.png"/><Relationship Id="rId13" Type="http://schemas.openxmlformats.org/officeDocument/2006/relationships/image" Target="../media/image357.png"/><Relationship Id="rId14" Type="http://schemas.openxmlformats.org/officeDocument/2006/relationships/image" Target="../media/image358.png"/><Relationship Id="rId15" Type="http://schemas.openxmlformats.org/officeDocument/2006/relationships/image" Target="../media/image359.png"/><Relationship Id="rId16" Type="http://schemas.openxmlformats.org/officeDocument/2006/relationships/image" Target="../media/image360.png"/><Relationship Id="rId17" Type="http://schemas.openxmlformats.org/officeDocument/2006/relationships/image" Target="../media/image361.png"/><Relationship Id="rId18" Type="http://schemas.openxmlformats.org/officeDocument/2006/relationships/image" Target="../media/image362.png"/><Relationship Id="rId19" Type="http://schemas.openxmlformats.org/officeDocument/2006/relationships/image" Target="../media/image363.png"/><Relationship Id="rId20" Type="http://schemas.openxmlformats.org/officeDocument/2006/relationships/image" Target="../media/image364.png"/><Relationship Id="rId21" Type="http://schemas.openxmlformats.org/officeDocument/2006/relationships/image" Target="../media/image365.png"/><Relationship Id="rId22" Type="http://schemas.openxmlformats.org/officeDocument/2006/relationships/image" Target="../media/image366.png"/><Relationship Id="rId23" Type="http://schemas.openxmlformats.org/officeDocument/2006/relationships/image" Target="../media/image367.png"/><Relationship Id="rId24" Type="http://schemas.openxmlformats.org/officeDocument/2006/relationships/image" Target="../media/image368.png"/><Relationship Id="rId25" Type="http://schemas.openxmlformats.org/officeDocument/2006/relationships/image" Target="../media/image369.png"/><Relationship Id="rId26" Type="http://schemas.openxmlformats.org/officeDocument/2006/relationships/image" Target="../media/image370.png"/><Relationship Id="rId27" Type="http://schemas.openxmlformats.org/officeDocument/2006/relationships/image" Target="../media/image371.png"/><Relationship Id="rId28" Type="http://schemas.openxmlformats.org/officeDocument/2006/relationships/image" Target="../media/image372.png"/><Relationship Id="rId29" Type="http://schemas.openxmlformats.org/officeDocument/2006/relationships/image" Target="../media/image373.png"/><Relationship Id="rId30" Type="http://schemas.openxmlformats.org/officeDocument/2006/relationships/image" Target="../media/image374.png"/><Relationship Id="rId31" Type="http://schemas.openxmlformats.org/officeDocument/2006/relationships/image" Target="../media/image375.png"/><Relationship Id="rId32" Type="http://schemas.openxmlformats.org/officeDocument/2006/relationships/image" Target="../media/image376.png"/><Relationship Id="rId33" Type="http://schemas.openxmlformats.org/officeDocument/2006/relationships/image" Target="../media/image377.png"/><Relationship Id="rId34" Type="http://schemas.openxmlformats.org/officeDocument/2006/relationships/image" Target="../media/image378.png"/><Relationship Id="rId35" Type="http://schemas.openxmlformats.org/officeDocument/2006/relationships/image" Target="../media/image379.png"/><Relationship Id="rId36" Type="http://schemas.openxmlformats.org/officeDocument/2006/relationships/image" Target="../media/image380.png"/><Relationship Id="rId37" Type="http://schemas.openxmlformats.org/officeDocument/2006/relationships/image" Target="../media/image381.png"/><Relationship Id="rId38" Type="http://schemas.openxmlformats.org/officeDocument/2006/relationships/image" Target="../media/image382.png"/><Relationship Id="rId39" Type="http://schemas.openxmlformats.org/officeDocument/2006/relationships/image" Target="../media/image383.png"/><Relationship Id="rId40" Type="http://schemas.openxmlformats.org/officeDocument/2006/relationships/image" Target="../media/image384.png"/><Relationship Id="rId41" Type="http://schemas.openxmlformats.org/officeDocument/2006/relationships/image" Target="../media/image385.png"/><Relationship Id="rId42" Type="http://schemas.openxmlformats.org/officeDocument/2006/relationships/image" Target="../media/image386.png"/><Relationship Id="rId43" Type="http://schemas.openxmlformats.org/officeDocument/2006/relationships/image" Target="../media/image387.png"/><Relationship Id="rId44" Type="http://schemas.openxmlformats.org/officeDocument/2006/relationships/image" Target="../media/image388.png"/><Relationship Id="rId45" Type="http://schemas.openxmlformats.org/officeDocument/2006/relationships/image" Target="../media/image389.png"/><Relationship Id="rId46" Type="http://schemas.openxmlformats.org/officeDocument/2006/relationships/image" Target="../media/image390.png"/><Relationship Id="rId47" Type="http://schemas.openxmlformats.org/officeDocument/2006/relationships/image" Target="../media/image391.png"/><Relationship Id="rId48" Type="http://schemas.openxmlformats.org/officeDocument/2006/relationships/image" Target="../media/image392.png"/><Relationship Id="rId49" Type="http://schemas.openxmlformats.org/officeDocument/2006/relationships/image" Target="../media/image393.png"/><Relationship Id="rId50" Type="http://schemas.openxmlformats.org/officeDocument/2006/relationships/image" Target="../media/image394.png"/><Relationship Id="rId51" Type="http://schemas.openxmlformats.org/officeDocument/2006/relationships/image" Target="../media/image395.png"/><Relationship Id="rId52" Type="http://schemas.openxmlformats.org/officeDocument/2006/relationships/image" Target="../media/image396.png"/><Relationship Id="rId53" Type="http://schemas.openxmlformats.org/officeDocument/2006/relationships/image" Target="../media/image397.png"/><Relationship Id="rId54" Type="http://schemas.openxmlformats.org/officeDocument/2006/relationships/image" Target="../media/image398.png"/><Relationship Id="rId55" Type="http://schemas.openxmlformats.org/officeDocument/2006/relationships/image" Target="../media/image399.png"/><Relationship Id="rId56" Type="http://schemas.openxmlformats.org/officeDocument/2006/relationships/image" Target="../media/image400.png"/><Relationship Id="rId57" Type="http://schemas.openxmlformats.org/officeDocument/2006/relationships/image" Target="../media/image401.png"/><Relationship Id="rId58" Type="http://schemas.openxmlformats.org/officeDocument/2006/relationships/image" Target="../media/image402.png"/><Relationship Id="rId59" Type="http://schemas.openxmlformats.org/officeDocument/2006/relationships/image" Target="../media/image403.png"/><Relationship Id="rId60" Type="http://schemas.openxmlformats.org/officeDocument/2006/relationships/image" Target="../media/image404.png"/><Relationship Id="rId61" Type="http://schemas.openxmlformats.org/officeDocument/2006/relationships/image" Target="../media/image405.png"/><Relationship Id="rId62" Type="http://schemas.openxmlformats.org/officeDocument/2006/relationships/image" Target="../media/image406.png"/><Relationship Id="rId63" Type="http://schemas.openxmlformats.org/officeDocument/2006/relationships/image" Target="../media/image407.png"/><Relationship Id="rId64" Type="http://schemas.openxmlformats.org/officeDocument/2006/relationships/image" Target="../media/image408.png"/><Relationship Id="rId65" Type="http://schemas.openxmlformats.org/officeDocument/2006/relationships/image" Target="../media/image409.png"/><Relationship Id="rId66" Type="http://schemas.openxmlformats.org/officeDocument/2006/relationships/image" Target="../media/image410.png"/><Relationship Id="rId67" Type="http://schemas.openxmlformats.org/officeDocument/2006/relationships/image" Target="../media/image411.png"/><Relationship Id="rId68" Type="http://schemas.openxmlformats.org/officeDocument/2006/relationships/image" Target="../media/image412.png"/><Relationship Id="rId69" Type="http://schemas.openxmlformats.org/officeDocument/2006/relationships/image" Target="../media/image413.png"/><Relationship Id="rId70" Type="http://schemas.openxmlformats.org/officeDocument/2006/relationships/image" Target="../media/image414.png"/><Relationship Id="rId71" Type="http://schemas.openxmlformats.org/officeDocument/2006/relationships/image" Target="../media/image415.png"/><Relationship Id="rId72" Type="http://schemas.openxmlformats.org/officeDocument/2006/relationships/image" Target="../media/image416.png"/><Relationship Id="rId73" Type="http://schemas.openxmlformats.org/officeDocument/2006/relationships/image" Target="../media/image417.png"/><Relationship Id="rId74" Type="http://schemas.openxmlformats.org/officeDocument/2006/relationships/image" Target="../media/image418.png"/><Relationship Id="rId75" Type="http://schemas.openxmlformats.org/officeDocument/2006/relationships/image" Target="../media/image419.png"/><Relationship Id="rId76" Type="http://schemas.openxmlformats.org/officeDocument/2006/relationships/image" Target="../media/image420.png"/><Relationship Id="rId77" Type="http://schemas.openxmlformats.org/officeDocument/2006/relationships/image" Target="../media/image421.png"/><Relationship Id="rId78" Type="http://schemas.openxmlformats.org/officeDocument/2006/relationships/image" Target="../media/image422.png"/><Relationship Id="rId79" Type="http://schemas.openxmlformats.org/officeDocument/2006/relationships/image" Target="../media/image423.png"/><Relationship Id="rId80" Type="http://schemas.openxmlformats.org/officeDocument/2006/relationships/image" Target="../media/image424.png"/><Relationship Id="rId81" Type="http://schemas.openxmlformats.org/officeDocument/2006/relationships/image" Target="../media/image425.png"/><Relationship Id="rId82" Type="http://schemas.openxmlformats.org/officeDocument/2006/relationships/image" Target="../media/image426.png"/><Relationship Id="rId83" Type="http://schemas.openxmlformats.org/officeDocument/2006/relationships/image" Target="../media/image427.png"/><Relationship Id="rId84" Type="http://schemas.openxmlformats.org/officeDocument/2006/relationships/image" Target="../media/image428.png"/><Relationship Id="rId85" Type="http://schemas.openxmlformats.org/officeDocument/2006/relationships/image" Target="../media/image429.png"/><Relationship Id="rId86" Type="http://schemas.openxmlformats.org/officeDocument/2006/relationships/image" Target="../media/image430.png"/><Relationship Id="rId87" Type="http://schemas.openxmlformats.org/officeDocument/2006/relationships/image" Target="../media/image431.png"/><Relationship Id="rId88" Type="http://schemas.openxmlformats.org/officeDocument/2006/relationships/image" Target="../media/image432.png"/><Relationship Id="rId89" Type="http://schemas.openxmlformats.org/officeDocument/2006/relationships/image" Target="../media/image433.png"/><Relationship Id="rId90" Type="http://schemas.openxmlformats.org/officeDocument/2006/relationships/image" Target="../media/image434.png"/><Relationship Id="rId91" Type="http://schemas.openxmlformats.org/officeDocument/2006/relationships/image" Target="../media/image435.png"/><Relationship Id="rId92" Type="http://schemas.openxmlformats.org/officeDocument/2006/relationships/image" Target="../media/image436.png"/><Relationship Id="rId93" Type="http://schemas.openxmlformats.org/officeDocument/2006/relationships/image" Target="../media/image437.png"/><Relationship Id="rId94" Type="http://schemas.openxmlformats.org/officeDocument/2006/relationships/image" Target="../media/image438.png"/><Relationship Id="rId95" Type="http://schemas.openxmlformats.org/officeDocument/2006/relationships/image" Target="../media/image439.png"/><Relationship Id="rId96" Type="http://schemas.openxmlformats.org/officeDocument/2006/relationships/image" Target="../media/image440.png"/><Relationship Id="rId97" Type="http://schemas.openxmlformats.org/officeDocument/2006/relationships/image" Target="../media/image441.png"/><Relationship Id="rId98" Type="http://schemas.openxmlformats.org/officeDocument/2006/relationships/image" Target="../media/image442.png"/><Relationship Id="rId99" Type="http://schemas.openxmlformats.org/officeDocument/2006/relationships/image" Target="../media/image443.png"/><Relationship Id="rId100" Type="http://schemas.openxmlformats.org/officeDocument/2006/relationships/image" Target="../media/image444.png"/><Relationship Id="rId101" Type="http://schemas.openxmlformats.org/officeDocument/2006/relationships/image" Target="../media/image445.png"/><Relationship Id="rId102" Type="http://schemas.openxmlformats.org/officeDocument/2006/relationships/image" Target="../media/image446.png"/><Relationship Id="rId103" Type="http://schemas.openxmlformats.org/officeDocument/2006/relationships/image" Target="../media/image447.png"/><Relationship Id="rId104" Type="http://schemas.openxmlformats.org/officeDocument/2006/relationships/image" Target="../media/image448.png"/><Relationship Id="rId105" Type="http://schemas.openxmlformats.org/officeDocument/2006/relationships/image" Target="../media/image449.png"/><Relationship Id="rId106" Type="http://schemas.openxmlformats.org/officeDocument/2006/relationships/image" Target="../media/image450.png"/><Relationship Id="rId107" Type="http://schemas.openxmlformats.org/officeDocument/2006/relationships/image" Target="../media/image451.png"/><Relationship Id="rId108" Type="http://schemas.openxmlformats.org/officeDocument/2006/relationships/image" Target="../media/image452.png"/><Relationship Id="rId109" Type="http://schemas.openxmlformats.org/officeDocument/2006/relationships/image" Target="../media/image453.png"/><Relationship Id="rId110" Type="http://schemas.openxmlformats.org/officeDocument/2006/relationships/image" Target="../media/image454.png"/><Relationship Id="rId111" Type="http://schemas.openxmlformats.org/officeDocument/2006/relationships/image" Target="../media/image455.png"/><Relationship Id="rId112" Type="http://schemas.openxmlformats.org/officeDocument/2006/relationships/image" Target="../media/image456.png"/><Relationship Id="rId113" Type="http://schemas.openxmlformats.org/officeDocument/2006/relationships/image" Target="../media/image457.png"/><Relationship Id="rId114" Type="http://schemas.openxmlformats.org/officeDocument/2006/relationships/image" Target="../media/image458.png"/><Relationship Id="rId115" Type="http://schemas.openxmlformats.org/officeDocument/2006/relationships/image" Target="../media/image459.png"/><Relationship Id="rId116" Type="http://schemas.openxmlformats.org/officeDocument/2006/relationships/image" Target="../media/image460.png"/><Relationship Id="rId117" Type="http://schemas.openxmlformats.org/officeDocument/2006/relationships/image" Target="../media/image461.png"/><Relationship Id="rId118" Type="http://schemas.openxmlformats.org/officeDocument/2006/relationships/image" Target="../media/image462.png"/><Relationship Id="rId119" Type="http://schemas.openxmlformats.org/officeDocument/2006/relationships/image" Target="../media/image463.png"/><Relationship Id="rId120" Type="http://schemas.openxmlformats.org/officeDocument/2006/relationships/image" Target="../media/image464.png"/><Relationship Id="rId121" Type="http://schemas.openxmlformats.org/officeDocument/2006/relationships/image" Target="../media/image465.png"/><Relationship Id="rId122" Type="http://schemas.openxmlformats.org/officeDocument/2006/relationships/image" Target="../media/image466.png"/><Relationship Id="rId123" Type="http://schemas.openxmlformats.org/officeDocument/2006/relationships/image" Target="../media/image467.png"/><Relationship Id="rId124" Type="http://schemas.openxmlformats.org/officeDocument/2006/relationships/image" Target="../media/image468.png"/><Relationship Id="rId125" Type="http://schemas.openxmlformats.org/officeDocument/2006/relationships/image" Target="../media/image469.png"/><Relationship Id="rId126" Type="http://schemas.openxmlformats.org/officeDocument/2006/relationships/image" Target="../media/image470.png"/><Relationship Id="rId127" Type="http://schemas.openxmlformats.org/officeDocument/2006/relationships/image" Target="../media/image471.png"/><Relationship Id="rId128" Type="http://schemas.openxmlformats.org/officeDocument/2006/relationships/image" Target="../media/image472.png"/><Relationship Id="rId129" Type="http://schemas.openxmlformats.org/officeDocument/2006/relationships/image" Target="../media/image473.png"/><Relationship Id="rId130" Type="http://schemas.openxmlformats.org/officeDocument/2006/relationships/image" Target="../media/image474.png"/><Relationship Id="rId131" Type="http://schemas.openxmlformats.org/officeDocument/2006/relationships/image" Target="../media/image475.png"/><Relationship Id="rId132" Type="http://schemas.openxmlformats.org/officeDocument/2006/relationships/image" Target="../media/image476.png"/><Relationship Id="rId133" Type="http://schemas.openxmlformats.org/officeDocument/2006/relationships/image" Target="../media/image477.png"/><Relationship Id="rId134" Type="http://schemas.openxmlformats.org/officeDocument/2006/relationships/image" Target="../media/image478.png"/><Relationship Id="rId135" Type="http://schemas.openxmlformats.org/officeDocument/2006/relationships/image" Target="../media/image479.png"/><Relationship Id="rId136" Type="http://schemas.openxmlformats.org/officeDocument/2006/relationships/image" Target="../media/image480.png"/><Relationship Id="rId137" Type="http://schemas.openxmlformats.org/officeDocument/2006/relationships/image" Target="../media/image481.png"/><Relationship Id="rId138" Type="http://schemas.openxmlformats.org/officeDocument/2006/relationships/image" Target="../media/image482.png"/><Relationship Id="rId139" Type="http://schemas.openxmlformats.org/officeDocument/2006/relationships/image" Target="../media/image483.png"/><Relationship Id="rId140" Type="http://schemas.openxmlformats.org/officeDocument/2006/relationships/image" Target="../media/image484.png"/><Relationship Id="rId141" Type="http://schemas.openxmlformats.org/officeDocument/2006/relationships/image" Target="../media/image485.png"/><Relationship Id="rId142" Type="http://schemas.openxmlformats.org/officeDocument/2006/relationships/image" Target="../media/image486.png"/><Relationship Id="rId143" Type="http://schemas.openxmlformats.org/officeDocument/2006/relationships/image" Target="../media/image487.png"/><Relationship Id="rId144" Type="http://schemas.openxmlformats.org/officeDocument/2006/relationships/image" Target="../media/image488.png"/><Relationship Id="rId145" Type="http://schemas.openxmlformats.org/officeDocument/2006/relationships/image" Target="../media/image489.png"/><Relationship Id="rId146" Type="http://schemas.openxmlformats.org/officeDocument/2006/relationships/image" Target="../media/image490.png"/><Relationship Id="rId147" Type="http://schemas.openxmlformats.org/officeDocument/2006/relationships/image" Target="../media/image491.png"/><Relationship Id="rId148" Type="http://schemas.openxmlformats.org/officeDocument/2006/relationships/image" Target="../media/image492.png"/><Relationship Id="rId149" Type="http://schemas.openxmlformats.org/officeDocument/2006/relationships/image" Target="../media/image493.png"/><Relationship Id="rId150" Type="http://schemas.openxmlformats.org/officeDocument/2006/relationships/image" Target="../media/image494.png"/><Relationship Id="rId151" Type="http://schemas.openxmlformats.org/officeDocument/2006/relationships/image" Target="../media/image495.png"/><Relationship Id="rId152" Type="http://schemas.openxmlformats.org/officeDocument/2006/relationships/image" Target="../media/image496.png"/><Relationship Id="rId153" Type="http://schemas.openxmlformats.org/officeDocument/2006/relationships/image" Target="../media/image497.png"/></Relationships>

</file>

<file path=ppt/slides/_rels/slide8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8.png"/><Relationship Id="rId3" Type="http://schemas.openxmlformats.org/officeDocument/2006/relationships/image" Target="../media/image499.png"/><Relationship Id="rId4" Type="http://schemas.openxmlformats.org/officeDocument/2006/relationships/image" Target="../media/image500.png"/><Relationship Id="rId5" Type="http://schemas.openxmlformats.org/officeDocument/2006/relationships/image" Target="../media/image501.png"/><Relationship Id="rId6" Type="http://schemas.openxmlformats.org/officeDocument/2006/relationships/image" Target="../media/image502.png"/><Relationship Id="rId7" Type="http://schemas.openxmlformats.org/officeDocument/2006/relationships/image" Target="../media/image503.png"/><Relationship Id="rId8" Type="http://schemas.openxmlformats.org/officeDocument/2006/relationships/image" Target="../media/image504.png"/><Relationship Id="rId9" Type="http://schemas.openxmlformats.org/officeDocument/2006/relationships/image" Target="../media/image505.png"/><Relationship Id="rId10" Type="http://schemas.openxmlformats.org/officeDocument/2006/relationships/image" Target="../media/image506.png"/><Relationship Id="rId11" Type="http://schemas.openxmlformats.org/officeDocument/2006/relationships/image" Target="../media/image507.png"/><Relationship Id="rId12" Type="http://schemas.openxmlformats.org/officeDocument/2006/relationships/image" Target="../media/image508.png"/><Relationship Id="rId13" Type="http://schemas.openxmlformats.org/officeDocument/2006/relationships/image" Target="../media/image509.png"/><Relationship Id="rId14" Type="http://schemas.openxmlformats.org/officeDocument/2006/relationships/image" Target="../media/image510.png"/><Relationship Id="rId15" Type="http://schemas.openxmlformats.org/officeDocument/2006/relationships/image" Target="../media/image511.png"/><Relationship Id="rId16" Type="http://schemas.openxmlformats.org/officeDocument/2006/relationships/image" Target="../media/image512.png"/><Relationship Id="rId17" Type="http://schemas.openxmlformats.org/officeDocument/2006/relationships/image" Target="../media/image513.png"/><Relationship Id="rId18" Type="http://schemas.openxmlformats.org/officeDocument/2006/relationships/image" Target="../media/image514.png"/><Relationship Id="rId19" Type="http://schemas.openxmlformats.org/officeDocument/2006/relationships/image" Target="../media/image515.png"/><Relationship Id="rId20" Type="http://schemas.openxmlformats.org/officeDocument/2006/relationships/image" Target="../media/image516.png"/><Relationship Id="rId21" Type="http://schemas.openxmlformats.org/officeDocument/2006/relationships/image" Target="../media/image517.png"/><Relationship Id="rId22" Type="http://schemas.openxmlformats.org/officeDocument/2006/relationships/image" Target="../media/image518.png"/><Relationship Id="rId23" Type="http://schemas.openxmlformats.org/officeDocument/2006/relationships/image" Target="../media/image519.png"/><Relationship Id="rId24" Type="http://schemas.openxmlformats.org/officeDocument/2006/relationships/image" Target="../media/image520.png"/><Relationship Id="rId25" Type="http://schemas.openxmlformats.org/officeDocument/2006/relationships/image" Target="../media/image521.png"/><Relationship Id="rId26" Type="http://schemas.openxmlformats.org/officeDocument/2006/relationships/image" Target="../media/image522.png"/><Relationship Id="rId27" Type="http://schemas.openxmlformats.org/officeDocument/2006/relationships/image" Target="../media/image523.png"/><Relationship Id="rId28" Type="http://schemas.openxmlformats.org/officeDocument/2006/relationships/image" Target="../media/image524.png"/><Relationship Id="rId29" Type="http://schemas.openxmlformats.org/officeDocument/2006/relationships/image" Target="../media/image525.png"/><Relationship Id="rId30" Type="http://schemas.openxmlformats.org/officeDocument/2006/relationships/image" Target="../media/image526.png"/><Relationship Id="rId31" Type="http://schemas.openxmlformats.org/officeDocument/2006/relationships/image" Target="../media/image527.png"/><Relationship Id="rId32" Type="http://schemas.openxmlformats.org/officeDocument/2006/relationships/image" Target="../media/image528.png"/><Relationship Id="rId33" Type="http://schemas.openxmlformats.org/officeDocument/2006/relationships/image" Target="../media/image529.png"/><Relationship Id="rId34" Type="http://schemas.openxmlformats.org/officeDocument/2006/relationships/image" Target="../media/image530.png"/><Relationship Id="rId35" Type="http://schemas.openxmlformats.org/officeDocument/2006/relationships/image" Target="../media/image531.png"/><Relationship Id="rId36" Type="http://schemas.openxmlformats.org/officeDocument/2006/relationships/image" Target="../media/image532.png"/><Relationship Id="rId37" Type="http://schemas.openxmlformats.org/officeDocument/2006/relationships/image" Target="../media/image533.png"/><Relationship Id="rId38" Type="http://schemas.openxmlformats.org/officeDocument/2006/relationships/image" Target="../media/image534.png"/><Relationship Id="rId39" Type="http://schemas.openxmlformats.org/officeDocument/2006/relationships/image" Target="../media/image535.png"/><Relationship Id="rId40" Type="http://schemas.openxmlformats.org/officeDocument/2006/relationships/image" Target="../media/image536.png"/><Relationship Id="rId41" Type="http://schemas.openxmlformats.org/officeDocument/2006/relationships/image" Target="../media/image537.png"/><Relationship Id="rId42" Type="http://schemas.openxmlformats.org/officeDocument/2006/relationships/image" Target="../media/image538.png"/><Relationship Id="rId43" Type="http://schemas.openxmlformats.org/officeDocument/2006/relationships/image" Target="../media/image539.png"/><Relationship Id="rId44" Type="http://schemas.openxmlformats.org/officeDocument/2006/relationships/image" Target="../media/image540.png"/><Relationship Id="rId45" Type="http://schemas.openxmlformats.org/officeDocument/2006/relationships/image" Target="../media/image541.png"/><Relationship Id="rId46" Type="http://schemas.openxmlformats.org/officeDocument/2006/relationships/image" Target="../media/image542.png"/><Relationship Id="rId47" Type="http://schemas.openxmlformats.org/officeDocument/2006/relationships/image" Target="../media/image543.png"/><Relationship Id="rId48" Type="http://schemas.openxmlformats.org/officeDocument/2006/relationships/image" Target="../media/image544.png"/><Relationship Id="rId49" Type="http://schemas.openxmlformats.org/officeDocument/2006/relationships/image" Target="../media/image545.png"/><Relationship Id="rId50" Type="http://schemas.openxmlformats.org/officeDocument/2006/relationships/image" Target="../media/image546.png"/><Relationship Id="rId51" Type="http://schemas.openxmlformats.org/officeDocument/2006/relationships/image" Target="../media/image547.png"/><Relationship Id="rId52" Type="http://schemas.openxmlformats.org/officeDocument/2006/relationships/image" Target="../media/image548.png"/><Relationship Id="rId53" Type="http://schemas.openxmlformats.org/officeDocument/2006/relationships/image" Target="../media/image549.png"/><Relationship Id="rId54" Type="http://schemas.openxmlformats.org/officeDocument/2006/relationships/image" Target="../media/image550.png"/><Relationship Id="rId55" Type="http://schemas.openxmlformats.org/officeDocument/2006/relationships/image" Target="../media/image551.png"/><Relationship Id="rId56" Type="http://schemas.openxmlformats.org/officeDocument/2006/relationships/image" Target="../media/image552.png"/><Relationship Id="rId57" Type="http://schemas.openxmlformats.org/officeDocument/2006/relationships/image" Target="../media/image553.png"/><Relationship Id="rId58" Type="http://schemas.openxmlformats.org/officeDocument/2006/relationships/image" Target="../media/image554.png"/><Relationship Id="rId59" Type="http://schemas.openxmlformats.org/officeDocument/2006/relationships/image" Target="../media/image555.png"/><Relationship Id="rId60" Type="http://schemas.openxmlformats.org/officeDocument/2006/relationships/image" Target="../media/image556.png"/><Relationship Id="rId61" Type="http://schemas.openxmlformats.org/officeDocument/2006/relationships/image" Target="../media/image557.png"/><Relationship Id="rId62" Type="http://schemas.openxmlformats.org/officeDocument/2006/relationships/image" Target="../media/image558.png"/><Relationship Id="rId63" Type="http://schemas.openxmlformats.org/officeDocument/2006/relationships/image" Target="../media/image559.png"/><Relationship Id="rId64" Type="http://schemas.openxmlformats.org/officeDocument/2006/relationships/image" Target="../media/image560.png"/><Relationship Id="rId65" Type="http://schemas.openxmlformats.org/officeDocument/2006/relationships/image" Target="../media/image561.png"/><Relationship Id="rId66" Type="http://schemas.openxmlformats.org/officeDocument/2006/relationships/image" Target="../media/image562.png"/><Relationship Id="rId67" Type="http://schemas.openxmlformats.org/officeDocument/2006/relationships/image" Target="../media/image563.png"/><Relationship Id="rId68" Type="http://schemas.openxmlformats.org/officeDocument/2006/relationships/image" Target="../media/image564.png"/><Relationship Id="rId69" Type="http://schemas.openxmlformats.org/officeDocument/2006/relationships/image" Target="../media/image565.png"/><Relationship Id="rId70" Type="http://schemas.openxmlformats.org/officeDocument/2006/relationships/image" Target="../media/image566.png"/><Relationship Id="rId71" Type="http://schemas.openxmlformats.org/officeDocument/2006/relationships/image" Target="../media/image567.png"/><Relationship Id="rId72" Type="http://schemas.openxmlformats.org/officeDocument/2006/relationships/image" Target="../media/image568.png"/><Relationship Id="rId73" Type="http://schemas.openxmlformats.org/officeDocument/2006/relationships/image" Target="../media/image569.png"/><Relationship Id="rId74" Type="http://schemas.openxmlformats.org/officeDocument/2006/relationships/image" Target="../media/image570.png"/><Relationship Id="rId75" Type="http://schemas.openxmlformats.org/officeDocument/2006/relationships/image" Target="../media/image571.png"/><Relationship Id="rId76" Type="http://schemas.openxmlformats.org/officeDocument/2006/relationships/image" Target="../media/image572.png"/><Relationship Id="rId77" Type="http://schemas.openxmlformats.org/officeDocument/2006/relationships/image" Target="../media/image573.png"/><Relationship Id="rId78" Type="http://schemas.openxmlformats.org/officeDocument/2006/relationships/image" Target="../media/image574.png"/><Relationship Id="rId79" Type="http://schemas.openxmlformats.org/officeDocument/2006/relationships/image" Target="../media/image575.png"/><Relationship Id="rId80" Type="http://schemas.openxmlformats.org/officeDocument/2006/relationships/image" Target="../media/image576.png"/></Relationships>

</file>

<file path=ppt/slides/_rels/slide9.xml.rels><?xml version="1.0" encoding="UTF-8" standalone="yes"?>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7.png"/><Relationship Id="rId3" Type="http://schemas.openxmlformats.org/officeDocument/2006/relationships/image" Target="../media/image578.png"/><Relationship Id="rId4" Type="http://schemas.openxmlformats.org/officeDocument/2006/relationships/image" Target="../media/image579.png"/><Relationship Id="rId5" Type="http://schemas.openxmlformats.org/officeDocument/2006/relationships/image" Target="../media/image580.png"/><Relationship Id="rId6" Type="http://schemas.openxmlformats.org/officeDocument/2006/relationships/image" Target="../media/image581.png"/><Relationship Id="rId7" Type="http://schemas.openxmlformats.org/officeDocument/2006/relationships/image" Target="../media/image582.png"/><Relationship Id="rId8" Type="http://schemas.openxmlformats.org/officeDocument/2006/relationships/image" Target="../media/image583.png"/><Relationship Id="rId9" Type="http://schemas.openxmlformats.org/officeDocument/2006/relationships/image" Target="../media/image584.png"/><Relationship Id="rId10" Type="http://schemas.openxmlformats.org/officeDocument/2006/relationships/image" Target="../media/image585.png"/><Relationship Id="rId11" Type="http://schemas.openxmlformats.org/officeDocument/2006/relationships/image" Target="../media/image586.png"/><Relationship Id="rId12" Type="http://schemas.openxmlformats.org/officeDocument/2006/relationships/image" Target="../media/image587.png"/><Relationship Id="rId13" Type="http://schemas.openxmlformats.org/officeDocument/2006/relationships/image" Target="../media/image588.png"/><Relationship Id="rId14" Type="http://schemas.openxmlformats.org/officeDocument/2006/relationships/image" Target="../media/image589.png"/><Relationship Id="rId15" Type="http://schemas.openxmlformats.org/officeDocument/2006/relationships/image" Target="../media/image590.png"/><Relationship Id="rId16" Type="http://schemas.openxmlformats.org/officeDocument/2006/relationships/image" Target="../media/image591.png"/><Relationship Id="rId17" Type="http://schemas.openxmlformats.org/officeDocument/2006/relationships/image" Target="../media/image592.png"/><Relationship Id="rId18" Type="http://schemas.openxmlformats.org/officeDocument/2006/relationships/image" Target="../media/image593.png"/><Relationship Id="rId19" Type="http://schemas.openxmlformats.org/officeDocument/2006/relationships/image" Target="../media/image594.png"/><Relationship Id="rId20" Type="http://schemas.openxmlformats.org/officeDocument/2006/relationships/image" Target="../media/image595.png"/><Relationship Id="rId21" Type="http://schemas.openxmlformats.org/officeDocument/2006/relationships/image" Target="../media/image596.png"/><Relationship Id="rId22" Type="http://schemas.openxmlformats.org/officeDocument/2006/relationships/image" Target="../media/image597.png"/><Relationship Id="rId23" Type="http://schemas.openxmlformats.org/officeDocument/2006/relationships/image" Target="../media/image598.png"/><Relationship Id="rId24" Type="http://schemas.openxmlformats.org/officeDocument/2006/relationships/image" Target="../media/image599.png"/><Relationship Id="rId25" Type="http://schemas.openxmlformats.org/officeDocument/2006/relationships/image" Target="../media/image600.png"/><Relationship Id="rId26" Type="http://schemas.openxmlformats.org/officeDocument/2006/relationships/image" Target="../media/image601.png"/><Relationship Id="rId27" Type="http://schemas.openxmlformats.org/officeDocument/2006/relationships/image" Target="../media/image602.png"/><Relationship Id="rId28" Type="http://schemas.openxmlformats.org/officeDocument/2006/relationships/image" Target="../media/image603.png"/><Relationship Id="rId29" Type="http://schemas.openxmlformats.org/officeDocument/2006/relationships/image" Target="../media/image604.png"/><Relationship Id="rId30" Type="http://schemas.openxmlformats.org/officeDocument/2006/relationships/image" Target="../media/image605.png"/><Relationship Id="rId31" Type="http://schemas.openxmlformats.org/officeDocument/2006/relationships/image" Target="../media/image606.png"/><Relationship Id="rId32" Type="http://schemas.openxmlformats.org/officeDocument/2006/relationships/image" Target="../media/image607.png"/><Relationship Id="rId33" Type="http://schemas.openxmlformats.org/officeDocument/2006/relationships/image" Target="../media/image608.png"/><Relationship Id="rId34" Type="http://schemas.openxmlformats.org/officeDocument/2006/relationships/image" Target="../media/image609.png"/><Relationship Id="rId35" Type="http://schemas.openxmlformats.org/officeDocument/2006/relationships/image" Target="../media/image610.png"/><Relationship Id="rId36" Type="http://schemas.openxmlformats.org/officeDocument/2006/relationships/image" Target="../media/image611.png"/><Relationship Id="rId37" Type="http://schemas.openxmlformats.org/officeDocument/2006/relationships/image" Target="../media/image612.png"/><Relationship Id="rId38" Type="http://schemas.openxmlformats.org/officeDocument/2006/relationships/image" Target="../media/image613.png"/><Relationship Id="rId39" Type="http://schemas.openxmlformats.org/officeDocument/2006/relationships/image" Target="../media/image614.png"/><Relationship Id="rId40" Type="http://schemas.openxmlformats.org/officeDocument/2006/relationships/image" Target="../media/image615.png"/><Relationship Id="rId41" Type="http://schemas.openxmlformats.org/officeDocument/2006/relationships/image" Target="../media/image616.png"/><Relationship Id="rId42" Type="http://schemas.openxmlformats.org/officeDocument/2006/relationships/image" Target="../media/image617.png"/><Relationship Id="rId43" Type="http://schemas.openxmlformats.org/officeDocument/2006/relationships/image" Target="../media/image618.png"/><Relationship Id="rId44" Type="http://schemas.openxmlformats.org/officeDocument/2006/relationships/image" Target="../media/image619.png"/><Relationship Id="rId45" Type="http://schemas.openxmlformats.org/officeDocument/2006/relationships/image" Target="../media/image620.png"/><Relationship Id="rId46" Type="http://schemas.openxmlformats.org/officeDocument/2006/relationships/image" Target="../media/image621.png"/><Relationship Id="rId47" Type="http://schemas.openxmlformats.org/officeDocument/2006/relationships/image" Target="../media/image622.png"/><Relationship Id="rId48" Type="http://schemas.openxmlformats.org/officeDocument/2006/relationships/image" Target="../media/image623.png"/><Relationship Id="rId49" Type="http://schemas.openxmlformats.org/officeDocument/2006/relationships/image" Target="../media/image624.png"/><Relationship Id="rId50" Type="http://schemas.openxmlformats.org/officeDocument/2006/relationships/image" Target="../media/image625.png"/><Relationship Id="rId51" Type="http://schemas.openxmlformats.org/officeDocument/2006/relationships/image" Target="../media/image626.png"/><Relationship Id="rId52" Type="http://schemas.openxmlformats.org/officeDocument/2006/relationships/image" Target="../media/image627.png"/><Relationship Id="rId53" Type="http://schemas.openxmlformats.org/officeDocument/2006/relationships/image" Target="../media/image628.png"/><Relationship Id="rId54" Type="http://schemas.openxmlformats.org/officeDocument/2006/relationships/image" Target="../media/image629.png"/><Relationship Id="rId55" Type="http://schemas.openxmlformats.org/officeDocument/2006/relationships/image" Target="../media/image630.png"/></Relationships>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-5692140"/>
            <a:ext cx="12192000" cy="18242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064494" y="761"/>
            <a:ext cx="25400" cy="1371600"/>
          </a:xfrm>
          <a:custGeom>
            <a:avLst/>
            <a:gdLst/>
            <a:ahLst/>
            <a:cxnLst/>
            <a:rect l="l" t="t" r="r" b="b"/>
            <a:pathLst>
              <a:path w="25400" h="1371600">
                <a:moveTo>
                  <a:pt x="25400" y="0"/>
                </a:moveTo>
                <a:lnTo>
                  <a:pt x="0" y="0"/>
                </a:lnTo>
                <a:lnTo>
                  <a:pt x="0" y="1371600"/>
                </a:lnTo>
                <a:lnTo>
                  <a:pt x="25400" y="1371600"/>
                </a:lnTo>
                <a:lnTo>
                  <a:pt x="25400" y="0"/>
                </a:lnTo>
                <a:close/>
              </a:path>
            </a:pathLst>
          </a:custGeom>
          <a:solidFill>
            <a:srgbClr val="034B8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1064494" y="761"/>
            <a:ext cx="25400" cy="1371600"/>
          </a:xfrm>
          <a:custGeom>
            <a:avLst/>
            <a:gdLst/>
            <a:ahLst/>
            <a:cxnLst/>
            <a:rect l="l" t="t" r="r" b="b"/>
            <a:pathLst>
              <a:path w="25400" h="1371600">
                <a:moveTo>
                  <a:pt x="25400" y="0"/>
                </a:moveTo>
                <a:lnTo>
                  <a:pt x="0" y="0"/>
                </a:lnTo>
                <a:lnTo>
                  <a:pt x="0" y="1371600"/>
                </a:lnTo>
                <a:lnTo>
                  <a:pt x="25400" y="1371600"/>
                </a:lnTo>
                <a:lnTo>
                  <a:pt x="25400" y="0"/>
                </a:lnTo>
                <a:close/>
              </a:path>
            </a:pathLst>
          </a:custGeom>
          <a:solidFill>
            <a:srgbClr val="04ECE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2711195"/>
            <a:ext cx="12192000" cy="4146804"/>
          </a:xfrm>
          <a:custGeom>
            <a:avLst/>
            <a:gdLst/>
            <a:ahLst/>
            <a:cxnLst/>
            <a:rect l="l" t="t" r="r" b="b"/>
            <a:pathLst>
              <a:path w="12192000" h="4146803">
                <a:moveTo>
                  <a:pt x="12192000" y="0"/>
                </a:moveTo>
                <a:lnTo>
                  <a:pt x="0" y="0"/>
                </a:lnTo>
                <a:lnTo>
                  <a:pt x="0" y="4146801"/>
                </a:lnTo>
                <a:lnTo>
                  <a:pt x="12192000" y="414680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379220" y="3337560"/>
            <a:ext cx="144780" cy="1979676"/>
          </a:xfrm>
          <a:custGeom>
            <a:avLst/>
            <a:gdLst/>
            <a:ahLst/>
            <a:cxnLst/>
            <a:rect l="l" t="t" r="r" b="b"/>
            <a:pathLst>
              <a:path w="144780" h="1979676">
                <a:moveTo>
                  <a:pt x="0" y="1979676"/>
                </a:moveTo>
                <a:lnTo>
                  <a:pt x="144780" y="1979676"/>
                </a:lnTo>
                <a:lnTo>
                  <a:pt x="144780" y="0"/>
                </a:lnTo>
                <a:lnTo>
                  <a:pt x="0" y="0"/>
                </a:lnTo>
                <a:lnTo>
                  <a:pt x="0" y="1979676"/>
                </a:lnTo>
                <a:close/>
              </a:path>
            </a:pathLst>
          </a:custGeom>
          <a:solidFill>
            <a:srgbClr val="034B8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957577" y="4219194"/>
            <a:ext cx="930402" cy="0"/>
          </a:xfrm>
          <a:custGeom>
            <a:avLst/>
            <a:gdLst/>
            <a:ahLst/>
            <a:cxnLst/>
            <a:rect l="l" t="t" r="r" b="b"/>
            <a:pathLst>
              <a:path w="930402" h="0">
                <a:moveTo>
                  <a:pt x="0" y="0"/>
                </a:moveTo>
                <a:lnTo>
                  <a:pt x="930402" y="0"/>
                </a:lnTo>
              </a:path>
            </a:pathLst>
          </a:custGeom>
          <a:ln w="2540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904364" y="3128467"/>
            <a:ext cx="6803771" cy="1068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904364" y="4521657"/>
            <a:ext cx="2835402" cy="625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4562602" y="4521657"/>
            <a:ext cx="847725" cy="625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5240782" y="4521657"/>
            <a:ext cx="1750821" cy="6251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6797040" y="4521657"/>
            <a:ext cx="1928749" cy="6251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9889236" y="5041392"/>
            <a:ext cx="1461516" cy="14599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275445" y="1014818"/>
            <a:ext cx="1561591" cy="2921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20"/>
              </a:lnSpc>
              <a:spcBef>
                <a:spcPts val="106"/>
              </a:spcBef>
            </a:pPr>
            <a:r>
              <a:rPr dirty="0" smtClean="0" baseline="1380" sz="3150" spc="0" b="1">
                <a:solidFill>
                  <a:srgbClr val="04ECEC"/>
                </a:solidFill>
                <a:latin typeface="Times New Roman"/>
                <a:cs typeface="Times New Roman"/>
              </a:rPr>
              <a:t>LUGLIO</a:t>
            </a:r>
            <a:r>
              <a:rPr dirty="0" smtClean="0" baseline="1380" sz="3150" spc="60" b="1">
                <a:solidFill>
                  <a:srgbClr val="04ECEC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380" sz="3150" spc="0" b="1">
                <a:solidFill>
                  <a:srgbClr val="04ECEC"/>
                </a:solidFill>
                <a:latin typeface="Times New Roman"/>
                <a:cs typeface="Times New Roman"/>
              </a:rPr>
              <a:t>2024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03330" y="6289511"/>
            <a:ext cx="1336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5"/>
              </a:lnSpc>
              <a:spcBef>
                <a:spcPts val="62"/>
              </a:spcBef>
            </a:pPr>
            <a:r>
              <a:rPr dirty="0" smtClean="0" sz="1200" spc="0" i="1">
                <a:solidFill>
                  <a:srgbClr val="0066CC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79220" y="3337560"/>
            <a:ext cx="144780" cy="19796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/>
          <p:nvPr/>
        </p:nvSpPr>
        <p:spPr>
          <a:xfrm>
            <a:off x="0" y="5864352"/>
            <a:ext cx="12192000" cy="9936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0" y="5864352"/>
            <a:ext cx="12192000" cy="9936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762" y="6168390"/>
            <a:ext cx="1764792" cy="0"/>
          </a:xfrm>
          <a:custGeom>
            <a:avLst/>
            <a:gdLst/>
            <a:ahLst/>
            <a:cxnLst/>
            <a:rect l="l" t="t" r="r" b="b"/>
            <a:pathLst>
              <a:path w="1764792" h="0">
                <a:moveTo>
                  <a:pt x="0" y="0"/>
                </a:moveTo>
                <a:lnTo>
                  <a:pt x="1764792" y="0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11663934" y="6300978"/>
            <a:ext cx="0" cy="557783"/>
          </a:xfrm>
          <a:custGeom>
            <a:avLst/>
            <a:gdLst/>
            <a:ahLst/>
            <a:cxnLst/>
            <a:rect l="l" t="t" r="r" b="b"/>
            <a:pathLst>
              <a:path w="0" h="557783">
                <a:moveTo>
                  <a:pt x="0" y="0"/>
                </a:moveTo>
                <a:lnTo>
                  <a:pt x="0" y="557021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762" y="6168390"/>
            <a:ext cx="1764792" cy="0"/>
          </a:xfrm>
          <a:custGeom>
            <a:avLst/>
            <a:gdLst/>
            <a:ahLst/>
            <a:cxnLst/>
            <a:rect l="l" t="t" r="r" b="b"/>
            <a:pathLst>
              <a:path w="1764792" h="0">
                <a:moveTo>
                  <a:pt x="0" y="0"/>
                </a:moveTo>
                <a:lnTo>
                  <a:pt x="1764792" y="0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11663934" y="6300978"/>
            <a:ext cx="0" cy="557783"/>
          </a:xfrm>
          <a:custGeom>
            <a:avLst/>
            <a:gdLst/>
            <a:ahLst/>
            <a:cxnLst/>
            <a:rect l="l" t="t" r="r" b="b"/>
            <a:pathLst>
              <a:path w="0" h="557783">
                <a:moveTo>
                  <a:pt x="0" y="0"/>
                </a:moveTo>
                <a:lnTo>
                  <a:pt x="0" y="557021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10221468" y="5853684"/>
            <a:ext cx="1031748" cy="103174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069086" y="1529334"/>
            <a:ext cx="630936" cy="0"/>
          </a:xfrm>
          <a:custGeom>
            <a:avLst/>
            <a:gdLst/>
            <a:ahLst/>
            <a:cxnLst/>
            <a:rect l="l" t="t" r="r" b="b"/>
            <a:pathLst>
              <a:path w="630936" h="0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190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069086" y="1529334"/>
            <a:ext cx="630936" cy="0"/>
          </a:xfrm>
          <a:custGeom>
            <a:avLst/>
            <a:gdLst/>
            <a:ahLst/>
            <a:cxnLst/>
            <a:rect l="l" t="t" r="r" b="b"/>
            <a:pathLst>
              <a:path w="630936" h="0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190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687324" y="0"/>
            <a:ext cx="71628" cy="1271015"/>
          </a:xfrm>
          <a:custGeom>
            <a:avLst/>
            <a:gdLst/>
            <a:ahLst/>
            <a:cxnLst/>
            <a:rect l="l" t="t" r="r" b="b"/>
            <a:pathLst>
              <a:path w="71628" h="1271015">
                <a:moveTo>
                  <a:pt x="0" y="1271015"/>
                </a:moveTo>
                <a:lnTo>
                  <a:pt x="71628" y="1271015"/>
                </a:lnTo>
                <a:lnTo>
                  <a:pt x="71628" y="0"/>
                </a:lnTo>
                <a:lnTo>
                  <a:pt x="0" y="0"/>
                </a:lnTo>
                <a:lnTo>
                  <a:pt x="0" y="1271015"/>
                </a:lnTo>
                <a:close/>
              </a:path>
            </a:pathLst>
          </a:custGeom>
          <a:solidFill>
            <a:srgbClr val="034B8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11190732" y="544067"/>
            <a:ext cx="1001268" cy="0"/>
          </a:xfrm>
          <a:custGeom>
            <a:avLst/>
            <a:gdLst/>
            <a:ahLst/>
            <a:cxnLst/>
            <a:rect l="l" t="t" r="r" b="b"/>
            <a:pathLst>
              <a:path w="1001268" h="0">
                <a:moveTo>
                  <a:pt x="0" y="0"/>
                </a:moveTo>
                <a:lnTo>
                  <a:pt x="1001268" y="0"/>
                </a:lnTo>
              </a:path>
            </a:pathLst>
          </a:custGeom>
          <a:ln w="63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061199" y="909701"/>
            <a:ext cx="2145042" cy="464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061199" y="909701"/>
            <a:ext cx="2145042" cy="464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061199" y="909701"/>
            <a:ext cx="2145042" cy="464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061199" y="909701"/>
            <a:ext cx="2145042" cy="4643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1061199" y="909701"/>
            <a:ext cx="2145042" cy="4643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1061199" y="909701"/>
            <a:ext cx="2145042" cy="4643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1061199" y="909701"/>
            <a:ext cx="2145042" cy="4643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1061199" y="909701"/>
            <a:ext cx="2145042" cy="4643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1061199" y="909701"/>
            <a:ext cx="2145042" cy="4643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1061199" y="909701"/>
            <a:ext cx="2145042" cy="4643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1061199" y="909701"/>
            <a:ext cx="2145042" cy="4643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1061199" y="909701"/>
            <a:ext cx="2145042" cy="4643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1021080" y="705561"/>
            <a:ext cx="2514981" cy="7104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0381488" y="221614"/>
            <a:ext cx="1467218" cy="208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3646804" y="1979841"/>
            <a:ext cx="7044563" cy="316318"/>
          </a:xfrm>
          <a:custGeom>
            <a:avLst/>
            <a:gdLst/>
            <a:ahLst/>
            <a:cxnLst/>
            <a:rect l="l" t="t" r="r" b="b"/>
            <a:pathLst>
              <a:path w="7044563" h="316318">
                <a:moveTo>
                  <a:pt x="0" y="316318"/>
                </a:moveTo>
                <a:lnTo>
                  <a:pt x="7044563" y="316318"/>
                </a:lnTo>
                <a:lnTo>
                  <a:pt x="7044563" y="0"/>
                </a:lnTo>
                <a:lnTo>
                  <a:pt x="0" y="0"/>
                </a:lnTo>
                <a:lnTo>
                  <a:pt x="0" y="316318"/>
                </a:lnTo>
                <a:close/>
              </a:path>
            </a:pathLst>
          </a:custGeom>
          <a:solidFill>
            <a:srgbClr val="CAD2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0691495" y="1979841"/>
            <a:ext cx="1154328" cy="316318"/>
          </a:xfrm>
          <a:custGeom>
            <a:avLst/>
            <a:gdLst/>
            <a:ahLst/>
            <a:cxnLst/>
            <a:rect l="l" t="t" r="r" b="b"/>
            <a:pathLst>
              <a:path w="1154328" h="316318">
                <a:moveTo>
                  <a:pt x="0" y="316318"/>
                </a:moveTo>
                <a:lnTo>
                  <a:pt x="1154328" y="316318"/>
                </a:lnTo>
                <a:lnTo>
                  <a:pt x="1154328" y="0"/>
                </a:lnTo>
                <a:lnTo>
                  <a:pt x="0" y="0"/>
                </a:lnTo>
                <a:lnTo>
                  <a:pt x="0" y="316318"/>
                </a:lnTo>
                <a:close/>
              </a:path>
            </a:pathLst>
          </a:custGeom>
          <a:solidFill>
            <a:srgbClr val="CAD2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3646804" y="2296198"/>
            <a:ext cx="8198993" cy="316318"/>
          </a:xfrm>
          <a:custGeom>
            <a:avLst/>
            <a:gdLst/>
            <a:ahLst/>
            <a:cxnLst/>
            <a:rect l="l" t="t" r="r" b="b"/>
            <a:pathLst>
              <a:path w="8198993" h="316318">
                <a:moveTo>
                  <a:pt x="0" y="316318"/>
                </a:moveTo>
                <a:lnTo>
                  <a:pt x="8198993" y="316318"/>
                </a:lnTo>
                <a:lnTo>
                  <a:pt x="8198993" y="0"/>
                </a:lnTo>
                <a:lnTo>
                  <a:pt x="0" y="0"/>
                </a:lnTo>
                <a:lnTo>
                  <a:pt x="0" y="316318"/>
                </a:lnTo>
                <a:close/>
              </a:path>
            </a:pathLst>
          </a:custGeom>
          <a:solidFill>
            <a:srgbClr val="E7EAF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3640454" y="2277110"/>
            <a:ext cx="8211693" cy="38100"/>
          </a:xfrm>
          <a:custGeom>
            <a:avLst/>
            <a:gdLst/>
            <a:ahLst/>
            <a:cxnLst/>
            <a:rect l="l" t="t" r="r" b="b"/>
            <a:pathLst>
              <a:path w="8211693" h="38100">
                <a:moveTo>
                  <a:pt x="0" y="38100"/>
                </a:moveTo>
                <a:lnTo>
                  <a:pt x="8211693" y="38100"/>
                </a:lnTo>
                <a:lnTo>
                  <a:pt x="8211693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3646804" y="3476155"/>
            <a:ext cx="8198993" cy="316318"/>
          </a:xfrm>
          <a:custGeom>
            <a:avLst/>
            <a:gdLst/>
            <a:ahLst/>
            <a:cxnLst/>
            <a:rect l="l" t="t" r="r" b="b"/>
            <a:pathLst>
              <a:path w="8198993" h="316318">
                <a:moveTo>
                  <a:pt x="0" y="316318"/>
                </a:moveTo>
                <a:lnTo>
                  <a:pt x="8198993" y="316318"/>
                </a:lnTo>
                <a:lnTo>
                  <a:pt x="8198993" y="0"/>
                </a:lnTo>
                <a:lnTo>
                  <a:pt x="0" y="0"/>
                </a:lnTo>
                <a:lnTo>
                  <a:pt x="0" y="316318"/>
                </a:lnTo>
                <a:close/>
              </a:path>
            </a:pathLst>
          </a:custGeom>
          <a:solidFill>
            <a:srgbClr val="E7EAF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3646804" y="4660938"/>
            <a:ext cx="7044563" cy="670775"/>
          </a:xfrm>
          <a:custGeom>
            <a:avLst/>
            <a:gdLst/>
            <a:ahLst/>
            <a:cxnLst/>
            <a:rect l="l" t="t" r="r" b="b"/>
            <a:pathLst>
              <a:path w="7044563" h="670775">
                <a:moveTo>
                  <a:pt x="0" y="670775"/>
                </a:moveTo>
                <a:lnTo>
                  <a:pt x="7044563" y="670775"/>
                </a:lnTo>
                <a:lnTo>
                  <a:pt x="7044563" y="0"/>
                </a:lnTo>
                <a:lnTo>
                  <a:pt x="0" y="0"/>
                </a:lnTo>
                <a:lnTo>
                  <a:pt x="0" y="670775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0691495" y="4660938"/>
            <a:ext cx="1154328" cy="670775"/>
          </a:xfrm>
          <a:custGeom>
            <a:avLst/>
            <a:gdLst/>
            <a:ahLst/>
            <a:cxnLst/>
            <a:rect l="l" t="t" r="r" b="b"/>
            <a:pathLst>
              <a:path w="1154328" h="670775">
                <a:moveTo>
                  <a:pt x="0" y="670775"/>
                </a:moveTo>
                <a:lnTo>
                  <a:pt x="1154328" y="670775"/>
                </a:lnTo>
                <a:lnTo>
                  <a:pt x="1154328" y="0"/>
                </a:lnTo>
                <a:lnTo>
                  <a:pt x="0" y="0"/>
                </a:lnTo>
                <a:lnTo>
                  <a:pt x="0" y="670775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640454" y="2928747"/>
            <a:ext cx="8211693" cy="0"/>
          </a:xfrm>
          <a:custGeom>
            <a:avLst/>
            <a:gdLst/>
            <a:ahLst/>
            <a:cxnLst/>
            <a:rect l="l" t="t" r="r" b="b"/>
            <a:pathLst>
              <a:path w="8211693" h="0">
                <a:moveTo>
                  <a:pt x="0" y="0"/>
                </a:moveTo>
                <a:lnTo>
                  <a:pt x="8211693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640454" y="4194683"/>
            <a:ext cx="8211693" cy="0"/>
          </a:xfrm>
          <a:custGeom>
            <a:avLst/>
            <a:gdLst/>
            <a:ahLst/>
            <a:cxnLst/>
            <a:rect l="l" t="t" r="r" b="b"/>
            <a:pathLst>
              <a:path w="8211693" h="0">
                <a:moveTo>
                  <a:pt x="0" y="0"/>
                </a:moveTo>
                <a:lnTo>
                  <a:pt x="8211693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810768" y="2342388"/>
            <a:ext cx="2206752" cy="2369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218996" y="2015255"/>
            <a:ext cx="1426009" cy="417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  <a:spcBef>
                <a:spcPts val="72"/>
              </a:spcBef>
            </a:pPr>
            <a:r>
              <a:rPr dirty="0" smtClean="0" sz="1400" spc="4" b="1">
                <a:solidFill>
                  <a:srgbClr val="008E2F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-4" b="1">
                <a:solidFill>
                  <a:srgbClr val="008E2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4" b="1">
                <a:solidFill>
                  <a:srgbClr val="008E2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8E2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46" b="1">
                <a:solidFill>
                  <a:srgbClr val="008E2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 b="1">
                <a:solidFill>
                  <a:srgbClr val="008E2F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solidFill>
                  <a:srgbClr val="008E2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20" b="1">
                <a:solidFill>
                  <a:srgbClr val="008E2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 b="1">
                <a:solidFill>
                  <a:srgbClr val="008E2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-4" b="1">
                <a:solidFill>
                  <a:srgbClr val="008E2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8E2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-9" b="1">
                <a:solidFill>
                  <a:srgbClr val="008E2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4" b="1">
                <a:solidFill>
                  <a:srgbClr val="008E2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4" b="1">
                <a:solidFill>
                  <a:srgbClr val="008E2F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-4" b="1">
                <a:solidFill>
                  <a:srgbClr val="008E2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8E2F"/>
                </a:solidFill>
                <a:latin typeface="Times New Roman"/>
                <a:cs typeface="Times New Roman"/>
              </a:rPr>
              <a:t>O</a:t>
            </a:r>
            <a:endParaRPr sz="1400">
              <a:latin typeface="Times New Roman"/>
              <a:cs typeface="Times New Roman"/>
            </a:endParaRPr>
          </a:p>
          <a:p>
            <a:pPr marL="75133" marR="26746">
              <a:lnSpc>
                <a:spcPct val="95825"/>
              </a:lnSpc>
            </a:pPr>
            <a:r>
              <a:rPr dirty="0" smtClean="0" sz="1400" spc="0" b="1">
                <a:solidFill>
                  <a:srgbClr val="008E2F"/>
                </a:solidFill>
                <a:latin typeface="Times New Roman"/>
                <a:cs typeface="Times New Roman"/>
              </a:rPr>
              <a:t>DELLA</a:t>
            </a:r>
            <a:r>
              <a:rPr dirty="0" smtClean="0" sz="1400" spc="13" b="1">
                <a:solidFill>
                  <a:srgbClr val="008E2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8E2F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-4" b="1">
                <a:solidFill>
                  <a:srgbClr val="008E2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4" b="1">
                <a:solidFill>
                  <a:srgbClr val="008E2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8E2F"/>
                </a:solidFill>
                <a:latin typeface="Times New Roman"/>
                <a:cs typeface="Times New Roman"/>
              </a:rPr>
              <a:t>ENTE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13226" y="2677560"/>
            <a:ext cx="3749488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  <a:spcBef>
                <a:spcPts val="72"/>
              </a:spcBef>
            </a:pPr>
            <a:r>
              <a:rPr dirty="0" smtClean="0" sz="1400" spc="-4">
                <a:latin typeface="Times New Roman"/>
                <a:cs typeface="Times New Roman"/>
              </a:rPr>
              <a:t>D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78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zi</a:t>
            </a:r>
            <a:r>
              <a:rPr dirty="0" smtClean="0" sz="1400" spc="4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39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.C.I.A</a:t>
            </a:r>
            <a:r>
              <a:rPr dirty="0" smtClean="0" sz="1400" spc="8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A.:</a:t>
            </a:r>
            <a:r>
              <a:rPr dirty="0" smtClean="0" sz="1400" spc="69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.1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.2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(2</a:t>
            </a:r>
            <a:r>
              <a:rPr dirty="0" smtClean="0" sz="1400" spc="-56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nn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200003" y="2684669"/>
            <a:ext cx="169311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dirty="0" smtClean="0" sz="1600" spc="0">
                <a:solidFill>
                  <a:srgbClr val="003366"/>
                </a:solidFill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13226" y="3018047"/>
            <a:ext cx="6894007" cy="417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  <a:spcBef>
                <a:spcPts val="72"/>
              </a:spcBef>
            </a:pP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enza</a:t>
            </a:r>
            <a:r>
              <a:rPr dirty="0" smtClean="0" sz="1400" spc="22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78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ol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zi</a:t>
            </a:r>
            <a:r>
              <a:rPr dirty="0" smtClean="0" sz="1400" spc="4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ni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tate</a:t>
            </a:r>
            <a:r>
              <a:rPr dirty="0" smtClean="0" sz="1400" spc="-83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(1</a:t>
            </a:r>
            <a:r>
              <a:rPr dirty="0" smtClean="0" sz="1400" spc="-46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credito</a:t>
            </a:r>
            <a:r>
              <a:rPr dirty="0" smtClean="0" sz="1400" spc="14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ogni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123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nni</a:t>
            </a:r>
            <a:r>
              <a:rPr dirty="0" smtClean="0" sz="1400" spc="43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lla</a:t>
            </a:r>
            <a:r>
              <a:rPr dirty="0" smtClean="0" sz="1400" spc="1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2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88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3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della</a:t>
            </a:r>
            <a:r>
              <a:rPr dirty="0" smtClean="0" sz="1400" spc="36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tente</a:t>
            </a:r>
            <a:r>
              <a:rPr dirty="0" smtClean="0" sz="1400" spc="-32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  <a:p>
            <a:pPr marL="12700" marR="26746">
              <a:lnSpc>
                <a:spcPct val="95825"/>
              </a:lnSpc>
            </a:pPr>
            <a:r>
              <a:rPr dirty="0" smtClean="0" sz="1400" spc="0">
                <a:latin typeface="Times New Roman"/>
                <a:cs typeface="Times New Roman"/>
              </a:rPr>
              <a:t>mas</a:t>
            </a:r>
            <a:r>
              <a:rPr dirty="0" smtClean="0" sz="1400" spc="-9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4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2</a:t>
            </a:r>
            <a:r>
              <a:rPr dirty="0" smtClean="0" sz="1400" spc="4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200003" y="3116596"/>
            <a:ext cx="169311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dirty="0" smtClean="0" sz="1600" spc="0">
                <a:solidFill>
                  <a:srgbClr val="003366"/>
                </a:solidFill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00003" y="3907806"/>
            <a:ext cx="169311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dirty="0" smtClean="0" sz="1600" spc="0">
                <a:solidFill>
                  <a:srgbClr val="003366"/>
                </a:solidFill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13226" y="3915710"/>
            <a:ext cx="5730292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  <a:spcBef>
                <a:spcPts val="72"/>
              </a:spcBef>
            </a:pPr>
            <a:r>
              <a:rPr dirty="0" smtClean="0" sz="1400" spc="0">
                <a:latin typeface="Times New Roman"/>
                <a:cs typeface="Times New Roman"/>
              </a:rPr>
              <a:t>Attività,</a:t>
            </a:r>
            <a:r>
              <a:rPr dirty="0" smtClean="0" sz="1400" spc="-5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4">
                <a:latin typeface="Times New Roman"/>
                <a:cs typeface="Times New Roman"/>
              </a:rPr>
              <a:t>n</a:t>
            </a:r>
            <a:r>
              <a:rPr dirty="0" smtClean="0" sz="1400" spc="-4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9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timenti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2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formazione</a:t>
            </a:r>
            <a:r>
              <a:rPr dirty="0" smtClean="0" sz="1400" spc="268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82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mate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346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88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alute</a:t>
            </a:r>
            <a:r>
              <a:rPr dirty="0" smtClean="0" sz="1400" spc="298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6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icu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za</a:t>
            </a:r>
            <a:r>
              <a:rPr dirty="0" smtClean="0" sz="1400" spc="2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4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3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-4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200003" y="4342146"/>
            <a:ext cx="169311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dirty="0" smtClean="0" sz="1600" spc="0">
                <a:solidFill>
                  <a:srgbClr val="003366"/>
                </a:solidFill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13226" y="4350050"/>
            <a:ext cx="3021629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  <a:spcBef>
                <a:spcPts val="72"/>
              </a:spcBef>
            </a:pPr>
            <a:r>
              <a:rPr dirty="0" smtClean="0" sz="1400" spc="0">
                <a:latin typeface="Times New Roman"/>
                <a:cs typeface="Times New Roman"/>
              </a:rPr>
              <a:t>Alt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attivit</a:t>
            </a:r>
            <a:r>
              <a:rPr dirty="0" smtClean="0" sz="1400" spc="4">
                <a:latin typeface="Times New Roman"/>
                <a:cs typeface="Times New Roman"/>
              </a:rPr>
              <a:t>à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58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4">
                <a:latin typeface="Times New Roman"/>
                <a:cs typeface="Times New Roman"/>
              </a:rPr>
              <a:t>n</a:t>
            </a:r>
            <a:r>
              <a:rPr dirty="0" smtClean="0" sz="1400" spc="-4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9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timenti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2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mazi</a:t>
            </a:r>
            <a:r>
              <a:rPr dirty="0" smtClean="0" sz="1400" spc="4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49070" y="4811336"/>
            <a:ext cx="1000883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80"/>
              </a:lnSpc>
              <a:spcBef>
                <a:spcPts val="159"/>
              </a:spcBef>
            </a:pPr>
            <a:r>
              <a:rPr dirty="0" smtClean="0" sz="3200" spc="4" b="1">
                <a:solidFill>
                  <a:srgbClr val="003366"/>
                </a:solidFill>
                <a:latin typeface="Times New Roman"/>
                <a:cs typeface="Times New Roman"/>
              </a:rPr>
              <a:t>2024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3826" y="6289511"/>
            <a:ext cx="103444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5"/>
              </a:lnSpc>
              <a:spcBef>
                <a:spcPts val="62"/>
              </a:spcBef>
            </a:pP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P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aten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1" i="1">
                <a:solidFill>
                  <a:srgbClr val="04ECEC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-34" i="1">
                <a:solidFill>
                  <a:srgbClr val="04ECEC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c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r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edi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17986" y="6289511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5"/>
              </a:lnSpc>
              <a:spcBef>
                <a:spcPts val="62"/>
              </a:spcBef>
            </a:pP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46804" y="4660938"/>
            <a:ext cx="8199018" cy="6707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7"/>
              </a:spcBef>
            </a:pPr>
            <a:endParaRPr sz="650"/>
          </a:p>
          <a:p>
            <a:pPr marL="79121">
              <a:lnSpc>
                <a:spcPts val="1969"/>
              </a:lnSpc>
              <a:spcBef>
                <a:spcPts val="1000"/>
              </a:spcBef>
            </a:pPr>
            <a:r>
              <a:rPr dirty="0" smtClean="0" sz="1600" spc="0" b="1">
                <a:solidFill>
                  <a:srgbClr val="FFFFFF"/>
                </a:solidFill>
                <a:latin typeface="Times New Roman"/>
                <a:cs typeface="Times New Roman"/>
              </a:rPr>
              <a:t>TOTA</a:t>
            </a:r>
            <a:r>
              <a:rPr dirty="0" smtClean="0" sz="1600" spc="3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5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600" spc="-7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3" b="1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600" spc="0" b="1">
                <a:solidFill>
                  <a:srgbClr val="FFFFFF"/>
                </a:solidFill>
                <a:latin typeface="Times New Roman"/>
                <a:cs typeface="Times New Roman"/>
              </a:rPr>
              <a:t>ITI</a:t>
            </a:r>
            <a:r>
              <a:rPr dirty="0" smtClean="0" sz="1600" spc="11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Times New Roman"/>
                <a:cs typeface="Times New Roman"/>
              </a:rPr>
              <a:t>ATT</a:t>
            </a:r>
            <a:r>
              <a:rPr dirty="0" smtClean="0" sz="1600" spc="-3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0" b="1">
                <a:solidFill>
                  <a:srgbClr val="FFFFFF"/>
                </a:solidFill>
                <a:latin typeface="Times New Roman"/>
                <a:cs typeface="Times New Roman"/>
              </a:rPr>
              <a:t>IBUITI</a:t>
            </a:r>
            <a:r>
              <a:rPr dirty="0" smtClean="0" sz="1600" spc="0" b="1">
                <a:solidFill>
                  <a:srgbClr val="FFFFFF"/>
                </a:solidFill>
                <a:latin typeface="Times New Roman"/>
                <a:cs typeface="Times New Roman"/>
              </a:rPr>
              <a:t>                                                                                                                           </a:t>
            </a:r>
            <a:r>
              <a:rPr dirty="0" smtClean="0" sz="1600" spc="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-3220" sz="2700" spc="0" b="1">
                <a:solidFill>
                  <a:srgbClr val="FFFFFF"/>
                </a:solidFill>
                <a:latin typeface="Times New Roman"/>
                <a:cs typeface="Times New Roman"/>
              </a:rPr>
              <a:t>30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46804" y="3476155"/>
            <a:ext cx="8198993" cy="316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121">
              <a:lnSpc>
                <a:spcPct val="95825"/>
              </a:lnSpc>
              <a:spcBef>
                <a:spcPts val="475"/>
              </a:spcBef>
            </a:pP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editi</a:t>
            </a:r>
            <a:r>
              <a:rPr dirty="0" smtClean="0" sz="1400" spc="-59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u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9" b="1">
                <a:solidFill>
                  <a:srgbClr val="003366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4" b="1">
                <a:solidFill>
                  <a:srgbClr val="003366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40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(max</a:t>
            </a:r>
            <a:r>
              <a:rPr dirty="0" smtClean="0" sz="1400" spc="-115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4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6804" y="1979841"/>
            <a:ext cx="8199005" cy="316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121">
              <a:lnSpc>
                <a:spcPts val="1664"/>
              </a:lnSpc>
              <a:spcBef>
                <a:spcPts val="350"/>
              </a:spcBef>
            </a:pP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editi</a:t>
            </a:r>
            <a:r>
              <a:rPr dirty="0" smtClean="0" sz="1400" spc="-54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ase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                                                                                                                                                  </a:t>
            </a:r>
            <a:r>
              <a:rPr dirty="0" smtClean="0" sz="1400" spc="93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-7246" sz="2400" spc="-4" b="1">
                <a:solidFill>
                  <a:srgbClr val="003366"/>
                </a:solidFill>
                <a:latin typeface="Times New Roman"/>
                <a:cs typeface="Times New Roman"/>
              </a:rPr>
              <a:t>30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6804" y="2296160"/>
            <a:ext cx="8199005" cy="316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121">
              <a:lnSpc>
                <a:spcPct val="95825"/>
              </a:lnSpc>
              <a:spcBef>
                <a:spcPts val="350"/>
              </a:spcBef>
            </a:pP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oricità</a:t>
            </a:r>
            <a:r>
              <a:rPr dirty="0" smtClean="0" sz="1400" spc="-52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de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’</a:t>
            </a:r>
            <a:r>
              <a:rPr dirty="0" smtClean="0" sz="1400" spc="-4" b="1">
                <a:solidFill>
                  <a:srgbClr val="003366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zie</a:t>
            </a:r>
            <a:r>
              <a:rPr dirty="0" smtClean="0" sz="1400" spc="-9" b="1">
                <a:solidFill>
                  <a:srgbClr val="003366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da</a:t>
            </a:r>
            <a:r>
              <a:rPr dirty="0" smtClean="0" sz="1400" spc="-46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(max</a:t>
            </a:r>
            <a:r>
              <a:rPr dirty="0" smtClean="0" sz="1400" spc="-115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137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cr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-4" b="1">
                <a:solidFill>
                  <a:srgbClr val="003366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90732" y="404367"/>
            <a:ext cx="10012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640454" y="2789047"/>
            <a:ext cx="821169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640454" y="4054982"/>
            <a:ext cx="821169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/>
          <p:nvPr/>
        </p:nvSpPr>
        <p:spPr>
          <a:xfrm>
            <a:off x="0" y="5864352"/>
            <a:ext cx="12192000" cy="9936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0" y="5864352"/>
            <a:ext cx="12192000" cy="9936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762" y="6168390"/>
            <a:ext cx="1764792" cy="0"/>
          </a:xfrm>
          <a:custGeom>
            <a:avLst/>
            <a:gdLst/>
            <a:ahLst/>
            <a:cxnLst/>
            <a:rect l="l" t="t" r="r" b="b"/>
            <a:pathLst>
              <a:path w="1764792" h="0">
                <a:moveTo>
                  <a:pt x="0" y="0"/>
                </a:moveTo>
                <a:lnTo>
                  <a:pt x="1764792" y="0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11663934" y="6300978"/>
            <a:ext cx="0" cy="557783"/>
          </a:xfrm>
          <a:custGeom>
            <a:avLst/>
            <a:gdLst/>
            <a:ahLst/>
            <a:cxnLst/>
            <a:rect l="l" t="t" r="r" b="b"/>
            <a:pathLst>
              <a:path w="0" h="557783">
                <a:moveTo>
                  <a:pt x="0" y="0"/>
                </a:moveTo>
                <a:lnTo>
                  <a:pt x="0" y="557021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762" y="6168390"/>
            <a:ext cx="1764792" cy="0"/>
          </a:xfrm>
          <a:custGeom>
            <a:avLst/>
            <a:gdLst/>
            <a:ahLst/>
            <a:cxnLst/>
            <a:rect l="l" t="t" r="r" b="b"/>
            <a:pathLst>
              <a:path w="1764792" h="0">
                <a:moveTo>
                  <a:pt x="0" y="0"/>
                </a:moveTo>
                <a:lnTo>
                  <a:pt x="1764792" y="0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11663934" y="6300978"/>
            <a:ext cx="0" cy="557783"/>
          </a:xfrm>
          <a:custGeom>
            <a:avLst/>
            <a:gdLst/>
            <a:ahLst/>
            <a:cxnLst/>
            <a:rect l="l" t="t" r="r" b="b"/>
            <a:pathLst>
              <a:path w="0" h="557783">
                <a:moveTo>
                  <a:pt x="0" y="0"/>
                </a:moveTo>
                <a:lnTo>
                  <a:pt x="0" y="557021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10221468" y="5853684"/>
            <a:ext cx="1031748" cy="103174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069086" y="1529334"/>
            <a:ext cx="630936" cy="0"/>
          </a:xfrm>
          <a:custGeom>
            <a:avLst/>
            <a:gdLst/>
            <a:ahLst/>
            <a:cxnLst/>
            <a:rect l="l" t="t" r="r" b="b"/>
            <a:pathLst>
              <a:path w="630936" h="0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190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069086" y="1529334"/>
            <a:ext cx="630936" cy="0"/>
          </a:xfrm>
          <a:custGeom>
            <a:avLst/>
            <a:gdLst/>
            <a:ahLst/>
            <a:cxnLst/>
            <a:rect l="l" t="t" r="r" b="b"/>
            <a:pathLst>
              <a:path w="630936" h="0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190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687324" y="0"/>
            <a:ext cx="71628" cy="1271015"/>
          </a:xfrm>
          <a:custGeom>
            <a:avLst/>
            <a:gdLst/>
            <a:ahLst/>
            <a:cxnLst/>
            <a:rect l="l" t="t" r="r" b="b"/>
            <a:pathLst>
              <a:path w="71628" h="1271015">
                <a:moveTo>
                  <a:pt x="0" y="1271015"/>
                </a:moveTo>
                <a:lnTo>
                  <a:pt x="71628" y="1271015"/>
                </a:lnTo>
                <a:lnTo>
                  <a:pt x="71628" y="0"/>
                </a:lnTo>
                <a:lnTo>
                  <a:pt x="0" y="0"/>
                </a:lnTo>
                <a:lnTo>
                  <a:pt x="0" y="1271015"/>
                </a:lnTo>
                <a:close/>
              </a:path>
            </a:pathLst>
          </a:custGeom>
          <a:solidFill>
            <a:srgbClr val="034B8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11190732" y="544067"/>
            <a:ext cx="1001268" cy="0"/>
          </a:xfrm>
          <a:custGeom>
            <a:avLst/>
            <a:gdLst/>
            <a:ahLst/>
            <a:cxnLst/>
            <a:rect l="l" t="t" r="r" b="b"/>
            <a:pathLst>
              <a:path w="1001268" h="0">
                <a:moveTo>
                  <a:pt x="0" y="0"/>
                </a:moveTo>
                <a:lnTo>
                  <a:pt x="1001268" y="0"/>
                </a:lnTo>
              </a:path>
            </a:pathLst>
          </a:custGeom>
          <a:ln w="63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061199" y="909701"/>
            <a:ext cx="2189238" cy="464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061199" y="909701"/>
            <a:ext cx="2189238" cy="464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061199" y="909701"/>
            <a:ext cx="2189238" cy="464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061199" y="909701"/>
            <a:ext cx="2189238" cy="4643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1061199" y="909701"/>
            <a:ext cx="2189238" cy="4643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1061199" y="909701"/>
            <a:ext cx="2189238" cy="4643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1061199" y="909701"/>
            <a:ext cx="2189238" cy="4643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1061199" y="909701"/>
            <a:ext cx="2189238" cy="4643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1061199" y="909701"/>
            <a:ext cx="2189238" cy="4643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1061199" y="909701"/>
            <a:ext cx="2189238" cy="4643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1061199" y="909701"/>
            <a:ext cx="2189238" cy="4643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1061199" y="909701"/>
            <a:ext cx="2189238" cy="4643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1021080" y="705561"/>
            <a:ext cx="2514981" cy="7104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0381488" y="221614"/>
            <a:ext cx="1467218" cy="208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3646804" y="1997621"/>
            <a:ext cx="7002399" cy="311873"/>
          </a:xfrm>
          <a:custGeom>
            <a:avLst/>
            <a:gdLst/>
            <a:ahLst/>
            <a:cxnLst/>
            <a:rect l="l" t="t" r="r" b="b"/>
            <a:pathLst>
              <a:path w="7002399" h="311873">
                <a:moveTo>
                  <a:pt x="0" y="311873"/>
                </a:moveTo>
                <a:lnTo>
                  <a:pt x="7002399" y="311873"/>
                </a:lnTo>
                <a:lnTo>
                  <a:pt x="7002399" y="0"/>
                </a:lnTo>
                <a:lnTo>
                  <a:pt x="0" y="0"/>
                </a:lnTo>
                <a:lnTo>
                  <a:pt x="0" y="311873"/>
                </a:lnTo>
                <a:close/>
              </a:path>
            </a:pathLst>
          </a:custGeom>
          <a:solidFill>
            <a:srgbClr val="CAD2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0649204" y="1997621"/>
            <a:ext cx="1196530" cy="311873"/>
          </a:xfrm>
          <a:custGeom>
            <a:avLst/>
            <a:gdLst/>
            <a:ahLst/>
            <a:cxnLst/>
            <a:rect l="l" t="t" r="r" b="b"/>
            <a:pathLst>
              <a:path w="1196530" h="311873">
                <a:moveTo>
                  <a:pt x="0" y="311873"/>
                </a:moveTo>
                <a:lnTo>
                  <a:pt x="1196530" y="311873"/>
                </a:lnTo>
                <a:lnTo>
                  <a:pt x="1196530" y="0"/>
                </a:lnTo>
                <a:lnTo>
                  <a:pt x="0" y="0"/>
                </a:lnTo>
                <a:lnTo>
                  <a:pt x="0" y="311873"/>
                </a:lnTo>
                <a:close/>
              </a:path>
            </a:pathLst>
          </a:custGeom>
          <a:solidFill>
            <a:srgbClr val="CAD2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3646804" y="2309533"/>
            <a:ext cx="8198993" cy="311873"/>
          </a:xfrm>
          <a:custGeom>
            <a:avLst/>
            <a:gdLst/>
            <a:ahLst/>
            <a:cxnLst/>
            <a:rect l="l" t="t" r="r" b="b"/>
            <a:pathLst>
              <a:path w="8198993" h="311873">
                <a:moveTo>
                  <a:pt x="0" y="311873"/>
                </a:moveTo>
                <a:lnTo>
                  <a:pt x="8198993" y="311873"/>
                </a:lnTo>
                <a:lnTo>
                  <a:pt x="8198993" y="0"/>
                </a:lnTo>
                <a:lnTo>
                  <a:pt x="0" y="0"/>
                </a:lnTo>
                <a:lnTo>
                  <a:pt x="0" y="311873"/>
                </a:lnTo>
                <a:close/>
              </a:path>
            </a:pathLst>
          </a:custGeom>
          <a:solidFill>
            <a:srgbClr val="E7EAF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3640454" y="2290445"/>
            <a:ext cx="8211693" cy="38100"/>
          </a:xfrm>
          <a:custGeom>
            <a:avLst/>
            <a:gdLst/>
            <a:ahLst/>
            <a:cxnLst/>
            <a:rect l="l" t="t" r="r" b="b"/>
            <a:pathLst>
              <a:path w="8211693" h="38100">
                <a:moveTo>
                  <a:pt x="0" y="38100"/>
                </a:moveTo>
                <a:lnTo>
                  <a:pt x="8211693" y="38100"/>
                </a:lnTo>
                <a:lnTo>
                  <a:pt x="8211693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3646804" y="3472980"/>
            <a:ext cx="8198993" cy="311873"/>
          </a:xfrm>
          <a:custGeom>
            <a:avLst/>
            <a:gdLst/>
            <a:ahLst/>
            <a:cxnLst/>
            <a:rect l="l" t="t" r="r" b="b"/>
            <a:pathLst>
              <a:path w="8198993" h="311873">
                <a:moveTo>
                  <a:pt x="0" y="311873"/>
                </a:moveTo>
                <a:lnTo>
                  <a:pt x="8198993" y="311873"/>
                </a:lnTo>
                <a:lnTo>
                  <a:pt x="8198993" y="0"/>
                </a:lnTo>
                <a:lnTo>
                  <a:pt x="0" y="0"/>
                </a:lnTo>
                <a:lnTo>
                  <a:pt x="0" y="311873"/>
                </a:lnTo>
                <a:close/>
              </a:path>
            </a:pathLst>
          </a:custGeom>
          <a:solidFill>
            <a:srgbClr val="E7EAF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3646804" y="4710112"/>
            <a:ext cx="7002399" cy="661352"/>
          </a:xfrm>
          <a:custGeom>
            <a:avLst/>
            <a:gdLst/>
            <a:ahLst/>
            <a:cxnLst/>
            <a:rect l="l" t="t" r="r" b="b"/>
            <a:pathLst>
              <a:path w="7002399" h="661352">
                <a:moveTo>
                  <a:pt x="0" y="661352"/>
                </a:moveTo>
                <a:lnTo>
                  <a:pt x="7002399" y="661352"/>
                </a:lnTo>
                <a:lnTo>
                  <a:pt x="7002399" y="0"/>
                </a:lnTo>
                <a:lnTo>
                  <a:pt x="0" y="0"/>
                </a:lnTo>
                <a:lnTo>
                  <a:pt x="0" y="661352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0649204" y="4710112"/>
            <a:ext cx="1196530" cy="661352"/>
          </a:xfrm>
          <a:custGeom>
            <a:avLst/>
            <a:gdLst/>
            <a:ahLst/>
            <a:cxnLst/>
            <a:rect l="l" t="t" r="r" b="b"/>
            <a:pathLst>
              <a:path w="1196530" h="661352">
                <a:moveTo>
                  <a:pt x="0" y="661352"/>
                </a:moveTo>
                <a:lnTo>
                  <a:pt x="1196530" y="661352"/>
                </a:lnTo>
                <a:lnTo>
                  <a:pt x="1196530" y="0"/>
                </a:lnTo>
                <a:lnTo>
                  <a:pt x="0" y="0"/>
                </a:lnTo>
                <a:lnTo>
                  <a:pt x="0" y="661352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640454" y="2933191"/>
            <a:ext cx="8211693" cy="0"/>
          </a:xfrm>
          <a:custGeom>
            <a:avLst/>
            <a:gdLst/>
            <a:ahLst/>
            <a:cxnLst/>
            <a:rect l="l" t="t" r="r" b="b"/>
            <a:pathLst>
              <a:path w="8211693" h="0">
                <a:moveTo>
                  <a:pt x="0" y="0"/>
                </a:moveTo>
                <a:lnTo>
                  <a:pt x="8211693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640454" y="4324477"/>
            <a:ext cx="8211693" cy="0"/>
          </a:xfrm>
          <a:custGeom>
            <a:avLst/>
            <a:gdLst/>
            <a:ahLst/>
            <a:cxnLst/>
            <a:rect l="l" t="t" r="r" b="b"/>
            <a:pathLst>
              <a:path w="8211693" h="0">
                <a:moveTo>
                  <a:pt x="0" y="0"/>
                </a:moveTo>
                <a:lnTo>
                  <a:pt x="8211693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810768" y="2342388"/>
            <a:ext cx="2206752" cy="2369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218996" y="2015255"/>
            <a:ext cx="1426009" cy="417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  <a:spcBef>
                <a:spcPts val="72"/>
              </a:spcBef>
            </a:pPr>
            <a:r>
              <a:rPr dirty="0" smtClean="0" sz="1400" spc="4" b="1">
                <a:solidFill>
                  <a:srgbClr val="008E2F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-4" b="1">
                <a:solidFill>
                  <a:srgbClr val="008E2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4" b="1">
                <a:solidFill>
                  <a:srgbClr val="008E2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8E2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46" b="1">
                <a:solidFill>
                  <a:srgbClr val="008E2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 b="1">
                <a:solidFill>
                  <a:srgbClr val="008E2F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solidFill>
                  <a:srgbClr val="008E2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20" b="1">
                <a:solidFill>
                  <a:srgbClr val="008E2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 b="1">
                <a:solidFill>
                  <a:srgbClr val="008E2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-4" b="1">
                <a:solidFill>
                  <a:srgbClr val="008E2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8E2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-9" b="1">
                <a:solidFill>
                  <a:srgbClr val="008E2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4" b="1">
                <a:solidFill>
                  <a:srgbClr val="008E2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4" b="1">
                <a:solidFill>
                  <a:srgbClr val="008E2F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-4" b="1">
                <a:solidFill>
                  <a:srgbClr val="008E2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8E2F"/>
                </a:solidFill>
                <a:latin typeface="Times New Roman"/>
                <a:cs typeface="Times New Roman"/>
              </a:rPr>
              <a:t>O</a:t>
            </a:r>
            <a:endParaRPr sz="1400">
              <a:latin typeface="Times New Roman"/>
              <a:cs typeface="Times New Roman"/>
            </a:endParaRPr>
          </a:p>
          <a:p>
            <a:pPr marL="75133" marR="26746">
              <a:lnSpc>
                <a:spcPct val="95825"/>
              </a:lnSpc>
            </a:pPr>
            <a:r>
              <a:rPr dirty="0" smtClean="0" sz="1400" spc="0" b="1">
                <a:solidFill>
                  <a:srgbClr val="008E2F"/>
                </a:solidFill>
                <a:latin typeface="Times New Roman"/>
                <a:cs typeface="Times New Roman"/>
              </a:rPr>
              <a:t>DELLA</a:t>
            </a:r>
            <a:r>
              <a:rPr dirty="0" smtClean="0" sz="1400" spc="13" b="1">
                <a:solidFill>
                  <a:srgbClr val="008E2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8E2F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-4" b="1">
                <a:solidFill>
                  <a:srgbClr val="008E2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4" b="1">
                <a:solidFill>
                  <a:srgbClr val="008E2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8E2F"/>
                </a:solidFill>
                <a:latin typeface="Times New Roman"/>
                <a:cs typeface="Times New Roman"/>
              </a:rPr>
              <a:t>ENTE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13226" y="2684291"/>
            <a:ext cx="4743199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  <a:spcBef>
                <a:spcPts val="72"/>
              </a:spcBef>
            </a:pPr>
            <a:r>
              <a:rPr dirty="0" smtClean="0" sz="1400" spc="-4">
                <a:latin typeface="Times New Roman"/>
                <a:cs typeface="Times New Roman"/>
              </a:rPr>
              <a:t>D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78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zi</a:t>
            </a:r>
            <a:r>
              <a:rPr dirty="0" smtClean="0" sz="1400" spc="4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39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.C.I.A</a:t>
            </a:r>
            <a:r>
              <a:rPr dirty="0" smtClean="0" sz="1400" spc="8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A.:</a:t>
            </a:r>
            <a:r>
              <a:rPr dirty="0" smtClean="0" sz="1400" spc="69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.1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.2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4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27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nni</a:t>
            </a:r>
            <a:r>
              <a:rPr dirty="0" smtClean="0" sz="1400" spc="43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78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nzi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tà)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179556" y="2691400"/>
            <a:ext cx="169311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dirty="0" smtClean="0" sz="1600" spc="0">
                <a:latin typeface="Times New Roman"/>
                <a:cs typeface="Times New Roman"/>
              </a:rPr>
              <a:t>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13226" y="3018555"/>
            <a:ext cx="6894007" cy="41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  <a:spcBef>
                <a:spcPts val="72"/>
              </a:spcBef>
            </a:pP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enza</a:t>
            </a:r>
            <a:r>
              <a:rPr dirty="0" smtClean="0" sz="1400" spc="22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78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ol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zi</a:t>
            </a:r>
            <a:r>
              <a:rPr dirty="0" smtClean="0" sz="1400" spc="4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ni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tate</a:t>
            </a:r>
            <a:r>
              <a:rPr dirty="0" smtClean="0" sz="1400" spc="-83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(1</a:t>
            </a:r>
            <a:r>
              <a:rPr dirty="0" smtClean="0" sz="1400" spc="-46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credito</a:t>
            </a:r>
            <a:r>
              <a:rPr dirty="0" smtClean="0" sz="1400" spc="14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ogni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123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nni</a:t>
            </a:r>
            <a:r>
              <a:rPr dirty="0" smtClean="0" sz="1400" spc="43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lla</a:t>
            </a:r>
            <a:r>
              <a:rPr dirty="0" smtClean="0" sz="1400" spc="1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2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88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3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della</a:t>
            </a:r>
            <a:r>
              <a:rPr dirty="0" smtClean="0" sz="1400" spc="36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tente</a:t>
            </a:r>
            <a:r>
              <a:rPr dirty="0" smtClean="0" sz="1400" spc="-32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  <a:p>
            <a:pPr marL="12700" marR="26746">
              <a:lnSpc>
                <a:spcPct val="95825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mo</a:t>
            </a:r>
            <a:r>
              <a:rPr dirty="0" smtClean="0" sz="1400" spc="-44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2</a:t>
            </a:r>
            <a:r>
              <a:rPr dirty="0" smtClean="0" sz="1400" spc="4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79556" y="3117231"/>
            <a:ext cx="169311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dirty="0" smtClean="0" sz="1600" spc="0"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13226" y="3870471"/>
            <a:ext cx="6579823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  <a:spcBef>
                <a:spcPts val="72"/>
              </a:spcBef>
            </a:pPr>
            <a:r>
              <a:rPr dirty="0" smtClean="0" sz="1400" spc="0">
                <a:latin typeface="Times New Roman"/>
                <a:cs typeface="Times New Roman"/>
              </a:rPr>
              <a:t>Att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vit</a:t>
            </a:r>
            <a:r>
              <a:rPr dirty="0" smtClean="0" sz="1400" spc="4">
                <a:latin typeface="Times New Roman"/>
                <a:cs typeface="Times New Roman"/>
              </a:rPr>
              <a:t>à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nve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4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enti</a:t>
            </a:r>
            <a:r>
              <a:rPr dirty="0" smtClean="0" sz="1400" spc="-3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4">
                <a:latin typeface="Times New Roman"/>
                <a:cs typeface="Times New Roman"/>
              </a:rPr>
              <a:t>o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zi</a:t>
            </a:r>
            <a:r>
              <a:rPr dirty="0" smtClean="0" sz="1400" spc="4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255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9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44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lute</a:t>
            </a:r>
            <a:r>
              <a:rPr dirty="0" smtClean="0" sz="1400" spc="296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6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cu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ez</a:t>
            </a:r>
            <a:r>
              <a:rPr dirty="0" smtClean="0" sz="1400" spc="-4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sul</a:t>
            </a:r>
            <a:r>
              <a:rPr dirty="0" smtClean="0" sz="1400" spc="4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lavoro</a:t>
            </a:r>
            <a:r>
              <a:rPr dirty="0" smtClean="0" sz="1400" spc="2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8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c.</a:t>
            </a:r>
            <a:r>
              <a:rPr dirty="0" smtClean="0" sz="1400" spc="-98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  <a:p>
            <a:pPr marL="12700" marR="26746">
              <a:lnSpc>
                <a:spcPct val="95825"/>
              </a:lnSpc>
            </a:pPr>
            <a:r>
              <a:rPr dirty="0" smtClean="0" sz="1400" spc="0">
                <a:latin typeface="Times New Roman"/>
                <a:cs typeface="Times New Roman"/>
              </a:rPr>
              <a:t>lett.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8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),</a:t>
            </a:r>
            <a:r>
              <a:rPr dirty="0" smtClean="0" sz="1400" spc="23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4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3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dell’allegato</a:t>
            </a:r>
            <a:r>
              <a:rPr dirty="0" smtClean="0" sz="1400" spc="24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4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179556" y="3969147"/>
            <a:ext cx="169311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dirty="0" smtClean="0" sz="1600" spc="0">
                <a:latin typeface="Times New Roman"/>
                <a:cs typeface="Times New Roman"/>
              </a:rPr>
              <a:t>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79556" y="4431808"/>
            <a:ext cx="169311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dirty="0" smtClean="0" sz="1600" spc="0"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13226" y="4439939"/>
            <a:ext cx="3020796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  <a:spcBef>
                <a:spcPts val="72"/>
              </a:spcBef>
            </a:pPr>
            <a:r>
              <a:rPr dirty="0" smtClean="0" sz="1400" spc="0">
                <a:latin typeface="Times New Roman"/>
                <a:cs typeface="Times New Roman"/>
              </a:rPr>
              <a:t>Altre</a:t>
            </a:r>
            <a:r>
              <a:rPr dirty="0" smtClean="0" sz="1400" spc="-58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ttivit</a:t>
            </a:r>
            <a:r>
              <a:rPr dirty="0" smtClean="0" sz="1400" spc="4">
                <a:latin typeface="Times New Roman"/>
                <a:cs typeface="Times New Roman"/>
              </a:rPr>
              <a:t>à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62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nve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4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enti</a:t>
            </a:r>
            <a:r>
              <a:rPr dirty="0" smtClean="0" sz="1400" spc="-3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ormaz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49070" y="4811336"/>
            <a:ext cx="1000883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80"/>
              </a:lnSpc>
              <a:spcBef>
                <a:spcPts val="159"/>
              </a:spcBef>
            </a:pPr>
            <a:r>
              <a:rPr dirty="0" smtClean="0" sz="3200" spc="4" b="1">
                <a:solidFill>
                  <a:srgbClr val="003366"/>
                </a:solidFill>
                <a:latin typeface="Times New Roman"/>
                <a:cs typeface="Times New Roman"/>
              </a:rPr>
              <a:t>2024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3826" y="6289511"/>
            <a:ext cx="103444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5"/>
              </a:lnSpc>
              <a:spcBef>
                <a:spcPts val="62"/>
              </a:spcBef>
            </a:pP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P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aten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1" i="1">
                <a:solidFill>
                  <a:srgbClr val="04ECEC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-34" i="1">
                <a:solidFill>
                  <a:srgbClr val="04ECEC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c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r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edi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317986" y="6289511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5"/>
              </a:lnSpc>
              <a:spcBef>
                <a:spcPts val="62"/>
              </a:spcBef>
            </a:pP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11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46804" y="4710112"/>
            <a:ext cx="8198929" cy="6613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21"/>
              </a:spcBef>
            </a:pPr>
            <a:endParaRPr sz="600"/>
          </a:p>
          <a:p>
            <a:pPr marL="79121">
              <a:lnSpc>
                <a:spcPts val="1969"/>
              </a:lnSpc>
              <a:spcBef>
                <a:spcPts val="1000"/>
              </a:spcBef>
            </a:pPr>
            <a:r>
              <a:rPr dirty="0" smtClean="0" sz="1600" spc="0" b="1">
                <a:solidFill>
                  <a:srgbClr val="FFFFFF"/>
                </a:solidFill>
                <a:latin typeface="Times New Roman"/>
                <a:cs typeface="Times New Roman"/>
              </a:rPr>
              <a:t>TOTA</a:t>
            </a:r>
            <a:r>
              <a:rPr dirty="0" smtClean="0" sz="1600" spc="3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5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600" spc="-7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3" b="1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600" spc="0" b="1">
                <a:solidFill>
                  <a:srgbClr val="FFFFFF"/>
                </a:solidFill>
                <a:latin typeface="Times New Roman"/>
                <a:cs typeface="Times New Roman"/>
              </a:rPr>
              <a:t>ITI</a:t>
            </a:r>
            <a:r>
              <a:rPr dirty="0" smtClean="0" sz="1600" spc="11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Times New Roman"/>
                <a:cs typeface="Times New Roman"/>
              </a:rPr>
              <a:t>ATT</a:t>
            </a:r>
            <a:r>
              <a:rPr dirty="0" smtClean="0" sz="1600" spc="-3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0" b="1">
                <a:solidFill>
                  <a:srgbClr val="FFFFFF"/>
                </a:solidFill>
                <a:latin typeface="Times New Roman"/>
                <a:cs typeface="Times New Roman"/>
              </a:rPr>
              <a:t>IBUITI</a:t>
            </a:r>
            <a:r>
              <a:rPr dirty="0" smtClean="0" sz="1600" spc="0" b="1">
                <a:solidFill>
                  <a:srgbClr val="FFFFFF"/>
                </a:solidFill>
                <a:latin typeface="Times New Roman"/>
                <a:cs typeface="Times New Roman"/>
              </a:rPr>
              <a:t>                                                                                                                          </a:t>
            </a:r>
            <a:r>
              <a:rPr dirty="0" smtClean="0" sz="1600" spc="16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-3220" sz="2700" spc="0" b="1">
                <a:solidFill>
                  <a:srgbClr val="FFFFFF"/>
                </a:solidFill>
                <a:latin typeface="Times New Roman"/>
                <a:cs typeface="Times New Roman"/>
              </a:rPr>
              <a:t>40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46804" y="3472980"/>
            <a:ext cx="8198993" cy="3118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121">
              <a:lnSpc>
                <a:spcPct val="95825"/>
              </a:lnSpc>
              <a:spcBef>
                <a:spcPts val="455"/>
              </a:spcBef>
            </a:pP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editi</a:t>
            </a:r>
            <a:r>
              <a:rPr dirty="0" smtClean="0" sz="1400" spc="-59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u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9" b="1">
                <a:solidFill>
                  <a:srgbClr val="003366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4" b="1">
                <a:solidFill>
                  <a:srgbClr val="003366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40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(max</a:t>
            </a:r>
            <a:r>
              <a:rPr dirty="0" smtClean="0" sz="1400" spc="-115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4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6804" y="1997621"/>
            <a:ext cx="8198961" cy="3118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121">
              <a:lnSpc>
                <a:spcPts val="1664"/>
              </a:lnSpc>
              <a:spcBef>
                <a:spcPts val="330"/>
              </a:spcBef>
            </a:pP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editi</a:t>
            </a:r>
            <a:r>
              <a:rPr dirty="0" smtClean="0" sz="1400" spc="-54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ase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                                                                                                                                                 </a:t>
            </a:r>
            <a:r>
              <a:rPr dirty="0" smtClean="0" sz="1400" spc="283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-7246" sz="2400" spc="-4" b="1">
                <a:solidFill>
                  <a:srgbClr val="003366"/>
                </a:solidFill>
                <a:latin typeface="Times New Roman"/>
                <a:cs typeface="Times New Roman"/>
              </a:rPr>
              <a:t>30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6804" y="2309495"/>
            <a:ext cx="8198961" cy="3119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121">
              <a:lnSpc>
                <a:spcPct val="95825"/>
              </a:lnSpc>
              <a:spcBef>
                <a:spcPts val="330"/>
              </a:spcBef>
            </a:pP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oricità</a:t>
            </a:r>
            <a:r>
              <a:rPr dirty="0" smtClean="0" sz="1400" spc="-52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de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’</a:t>
            </a:r>
            <a:r>
              <a:rPr dirty="0" smtClean="0" sz="1400" spc="-4" b="1">
                <a:solidFill>
                  <a:srgbClr val="003366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zie</a:t>
            </a:r>
            <a:r>
              <a:rPr dirty="0" smtClean="0" sz="1400" spc="-9" b="1">
                <a:solidFill>
                  <a:srgbClr val="003366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da</a:t>
            </a:r>
            <a:r>
              <a:rPr dirty="0" smtClean="0" sz="1400" spc="-46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(max</a:t>
            </a:r>
            <a:r>
              <a:rPr dirty="0" smtClean="0" sz="1400" spc="-115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137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cr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-4" b="1">
                <a:solidFill>
                  <a:srgbClr val="003366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90732" y="404367"/>
            <a:ext cx="10012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640454" y="2793491"/>
            <a:ext cx="821169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640454" y="4184777"/>
            <a:ext cx="821169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51"/>
          <p:cNvSpPr/>
          <p:nvPr/>
        </p:nvSpPr>
        <p:spPr>
          <a:xfrm>
            <a:off x="0" y="5864352"/>
            <a:ext cx="12192000" cy="9936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0" y="5864352"/>
            <a:ext cx="12192000" cy="9936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762" y="6168390"/>
            <a:ext cx="1764792" cy="0"/>
          </a:xfrm>
          <a:custGeom>
            <a:avLst/>
            <a:gdLst/>
            <a:ahLst/>
            <a:cxnLst/>
            <a:rect l="l" t="t" r="r" b="b"/>
            <a:pathLst>
              <a:path w="1764792" h="0">
                <a:moveTo>
                  <a:pt x="0" y="0"/>
                </a:moveTo>
                <a:lnTo>
                  <a:pt x="1764792" y="0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11663934" y="6300978"/>
            <a:ext cx="0" cy="557783"/>
          </a:xfrm>
          <a:custGeom>
            <a:avLst/>
            <a:gdLst/>
            <a:ahLst/>
            <a:cxnLst/>
            <a:rect l="l" t="t" r="r" b="b"/>
            <a:pathLst>
              <a:path w="0" h="557783">
                <a:moveTo>
                  <a:pt x="0" y="0"/>
                </a:moveTo>
                <a:lnTo>
                  <a:pt x="0" y="557021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762" y="6168390"/>
            <a:ext cx="1764792" cy="0"/>
          </a:xfrm>
          <a:custGeom>
            <a:avLst/>
            <a:gdLst/>
            <a:ahLst/>
            <a:cxnLst/>
            <a:rect l="l" t="t" r="r" b="b"/>
            <a:pathLst>
              <a:path w="1764792" h="0">
                <a:moveTo>
                  <a:pt x="0" y="0"/>
                </a:moveTo>
                <a:lnTo>
                  <a:pt x="1764792" y="0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11663934" y="6300978"/>
            <a:ext cx="0" cy="557783"/>
          </a:xfrm>
          <a:custGeom>
            <a:avLst/>
            <a:gdLst/>
            <a:ahLst/>
            <a:cxnLst/>
            <a:rect l="l" t="t" r="r" b="b"/>
            <a:pathLst>
              <a:path w="0" h="557783">
                <a:moveTo>
                  <a:pt x="0" y="0"/>
                </a:moveTo>
                <a:lnTo>
                  <a:pt x="0" y="557021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0221468" y="5853684"/>
            <a:ext cx="1031748" cy="103174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069086" y="1529334"/>
            <a:ext cx="630936" cy="0"/>
          </a:xfrm>
          <a:custGeom>
            <a:avLst/>
            <a:gdLst/>
            <a:ahLst/>
            <a:cxnLst/>
            <a:rect l="l" t="t" r="r" b="b"/>
            <a:pathLst>
              <a:path w="630936" h="0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190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1069086" y="1529334"/>
            <a:ext cx="630936" cy="0"/>
          </a:xfrm>
          <a:custGeom>
            <a:avLst/>
            <a:gdLst/>
            <a:ahLst/>
            <a:cxnLst/>
            <a:rect l="l" t="t" r="r" b="b"/>
            <a:pathLst>
              <a:path w="630936" h="0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190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687324" y="0"/>
            <a:ext cx="71628" cy="1271015"/>
          </a:xfrm>
          <a:custGeom>
            <a:avLst/>
            <a:gdLst/>
            <a:ahLst/>
            <a:cxnLst/>
            <a:rect l="l" t="t" r="r" b="b"/>
            <a:pathLst>
              <a:path w="71628" h="1271015">
                <a:moveTo>
                  <a:pt x="0" y="1271015"/>
                </a:moveTo>
                <a:lnTo>
                  <a:pt x="71628" y="1271015"/>
                </a:lnTo>
                <a:lnTo>
                  <a:pt x="71628" y="0"/>
                </a:lnTo>
                <a:lnTo>
                  <a:pt x="0" y="0"/>
                </a:lnTo>
                <a:lnTo>
                  <a:pt x="0" y="1271015"/>
                </a:lnTo>
                <a:close/>
              </a:path>
            </a:pathLst>
          </a:custGeom>
          <a:solidFill>
            <a:srgbClr val="034B8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1190732" y="544067"/>
            <a:ext cx="1001268" cy="0"/>
          </a:xfrm>
          <a:custGeom>
            <a:avLst/>
            <a:gdLst/>
            <a:ahLst/>
            <a:cxnLst/>
            <a:rect l="l" t="t" r="r" b="b"/>
            <a:pathLst>
              <a:path w="1001268" h="0">
                <a:moveTo>
                  <a:pt x="0" y="0"/>
                </a:moveTo>
                <a:lnTo>
                  <a:pt x="1001268" y="0"/>
                </a:lnTo>
              </a:path>
            </a:pathLst>
          </a:custGeom>
          <a:ln w="63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061199" y="909701"/>
            <a:ext cx="2190762" cy="464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061199" y="909701"/>
            <a:ext cx="2190762" cy="464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1061199" y="909701"/>
            <a:ext cx="2190762" cy="464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1061199" y="909701"/>
            <a:ext cx="2190762" cy="4643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1061199" y="909701"/>
            <a:ext cx="2190762" cy="4643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1061199" y="909701"/>
            <a:ext cx="2190762" cy="4643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1061199" y="909701"/>
            <a:ext cx="2190762" cy="4643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1061199" y="909701"/>
            <a:ext cx="2190762" cy="4643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1061199" y="909701"/>
            <a:ext cx="2190762" cy="4643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1061199" y="909701"/>
            <a:ext cx="2190762" cy="4643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1061199" y="909701"/>
            <a:ext cx="2190762" cy="4643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1061199" y="909701"/>
            <a:ext cx="2190762" cy="4643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021080" y="705561"/>
            <a:ext cx="2514981" cy="7104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0381488" y="221614"/>
            <a:ext cx="1467218" cy="208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3660902" y="1979866"/>
            <a:ext cx="7016496" cy="306133"/>
          </a:xfrm>
          <a:custGeom>
            <a:avLst/>
            <a:gdLst/>
            <a:ahLst/>
            <a:cxnLst/>
            <a:rect l="l" t="t" r="r" b="b"/>
            <a:pathLst>
              <a:path w="7016496" h="306133">
                <a:moveTo>
                  <a:pt x="0" y="306133"/>
                </a:moveTo>
                <a:lnTo>
                  <a:pt x="7016496" y="306133"/>
                </a:lnTo>
                <a:lnTo>
                  <a:pt x="7016496" y="0"/>
                </a:lnTo>
                <a:lnTo>
                  <a:pt x="0" y="0"/>
                </a:lnTo>
                <a:lnTo>
                  <a:pt x="0" y="306133"/>
                </a:lnTo>
                <a:close/>
              </a:path>
            </a:pathLst>
          </a:custGeom>
          <a:solidFill>
            <a:srgbClr val="CAD2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0677398" y="1979866"/>
            <a:ext cx="1182471" cy="306133"/>
          </a:xfrm>
          <a:custGeom>
            <a:avLst/>
            <a:gdLst/>
            <a:ahLst/>
            <a:cxnLst/>
            <a:rect l="l" t="t" r="r" b="b"/>
            <a:pathLst>
              <a:path w="1182471" h="306133">
                <a:moveTo>
                  <a:pt x="0" y="306133"/>
                </a:moveTo>
                <a:lnTo>
                  <a:pt x="1182471" y="306133"/>
                </a:lnTo>
                <a:lnTo>
                  <a:pt x="1182471" y="0"/>
                </a:lnTo>
                <a:lnTo>
                  <a:pt x="0" y="0"/>
                </a:lnTo>
                <a:lnTo>
                  <a:pt x="0" y="306133"/>
                </a:lnTo>
                <a:close/>
              </a:path>
            </a:pathLst>
          </a:custGeom>
          <a:solidFill>
            <a:srgbClr val="CAD2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3660902" y="2285936"/>
            <a:ext cx="8198993" cy="306133"/>
          </a:xfrm>
          <a:custGeom>
            <a:avLst/>
            <a:gdLst/>
            <a:ahLst/>
            <a:cxnLst/>
            <a:rect l="l" t="t" r="r" b="b"/>
            <a:pathLst>
              <a:path w="8198993" h="306133">
                <a:moveTo>
                  <a:pt x="0" y="306133"/>
                </a:moveTo>
                <a:lnTo>
                  <a:pt x="8198993" y="306133"/>
                </a:lnTo>
                <a:lnTo>
                  <a:pt x="8198993" y="0"/>
                </a:lnTo>
                <a:lnTo>
                  <a:pt x="0" y="0"/>
                </a:lnTo>
                <a:lnTo>
                  <a:pt x="0" y="306133"/>
                </a:lnTo>
                <a:close/>
              </a:path>
            </a:pathLst>
          </a:custGeom>
          <a:solidFill>
            <a:srgbClr val="E7EAF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0677398" y="1973452"/>
            <a:ext cx="0" cy="331597"/>
          </a:xfrm>
          <a:custGeom>
            <a:avLst/>
            <a:gdLst/>
            <a:ahLst/>
            <a:cxnLst/>
            <a:rect l="l" t="t" r="r" b="b"/>
            <a:pathLst>
              <a:path w="0" h="331597">
                <a:moveTo>
                  <a:pt x="0" y="0"/>
                </a:moveTo>
                <a:lnTo>
                  <a:pt x="0" y="33159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3654552" y="2286000"/>
            <a:ext cx="8211693" cy="0"/>
          </a:xfrm>
          <a:custGeom>
            <a:avLst/>
            <a:gdLst/>
            <a:ahLst/>
            <a:cxnLst/>
            <a:rect l="l" t="t" r="r" b="b"/>
            <a:pathLst>
              <a:path w="8211693" h="0">
                <a:moveTo>
                  <a:pt x="0" y="0"/>
                </a:moveTo>
                <a:lnTo>
                  <a:pt x="8211693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3660902" y="3427920"/>
            <a:ext cx="8198993" cy="306133"/>
          </a:xfrm>
          <a:custGeom>
            <a:avLst/>
            <a:gdLst/>
            <a:ahLst/>
            <a:cxnLst/>
            <a:rect l="l" t="t" r="r" b="b"/>
            <a:pathLst>
              <a:path w="8198993" h="306133">
                <a:moveTo>
                  <a:pt x="0" y="306133"/>
                </a:moveTo>
                <a:lnTo>
                  <a:pt x="8198993" y="306133"/>
                </a:lnTo>
                <a:lnTo>
                  <a:pt x="8198993" y="0"/>
                </a:lnTo>
                <a:lnTo>
                  <a:pt x="0" y="0"/>
                </a:lnTo>
                <a:lnTo>
                  <a:pt x="0" y="306133"/>
                </a:lnTo>
                <a:close/>
              </a:path>
            </a:pathLst>
          </a:custGeom>
          <a:solidFill>
            <a:srgbClr val="E7EAF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3660902" y="4600117"/>
            <a:ext cx="7016496" cy="649173"/>
          </a:xfrm>
          <a:custGeom>
            <a:avLst/>
            <a:gdLst/>
            <a:ahLst/>
            <a:cxnLst/>
            <a:rect l="l" t="t" r="r" b="b"/>
            <a:pathLst>
              <a:path w="7016496" h="649173">
                <a:moveTo>
                  <a:pt x="0" y="649173"/>
                </a:moveTo>
                <a:lnTo>
                  <a:pt x="7016496" y="649173"/>
                </a:lnTo>
                <a:lnTo>
                  <a:pt x="7016496" y="0"/>
                </a:lnTo>
                <a:lnTo>
                  <a:pt x="0" y="0"/>
                </a:lnTo>
                <a:lnTo>
                  <a:pt x="0" y="649173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0677398" y="4600117"/>
            <a:ext cx="1182471" cy="649173"/>
          </a:xfrm>
          <a:custGeom>
            <a:avLst/>
            <a:gdLst/>
            <a:ahLst/>
            <a:cxnLst/>
            <a:rect l="l" t="t" r="r" b="b"/>
            <a:pathLst>
              <a:path w="1182471" h="649173">
                <a:moveTo>
                  <a:pt x="0" y="649173"/>
                </a:moveTo>
                <a:lnTo>
                  <a:pt x="1182471" y="649173"/>
                </a:lnTo>
                <a:lnTo>
                  <a:pt x="1182471" y="0"/>
                </a:lnTo>
                <a:lnTo>
                  <a:pt x="0" y="0"/>
                </a:lnTo>
                <a:lnTo>
                  <a:pt x="0" y="649173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3654552" y="2898266"/>
            <a:ext cx="7022846" cy="0"/>
          </a:xfrm>
          <a:custGeom>
            <a:avLst/>
            <a:gdLst/>
            <a:ahLst/>
            <a:cxnLst/>
            <a:rect l="l" t="t" r="r" b="b"/>
            <a:pathLst>
              <a:path w="7022846" h="0">
                <a:moveTo>
                  <a:pt x="0" y="0"/>
                </a:moveTo>
                <a:lnTo>
                  <a:pt x="7022846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654552" y="4263771"/>
            <a:ext cx="8211693" cy="0"/>
          </a:xfrm>
          <a:custGeom>
            <a:avLst/>
            <a:gdLst/>
            <a:ahLst/>
            <a:cxnLst/>
            <a:rect l="l" t="t" r="r" b="b"/>
            <a:pathLst>
              <a:path w="8211693" h="0">
                <a:moveTo>
                  <a:pt x="0" y="0"/>
                </a:moveTo>
                <a:lnTo>
                  <a:pt x="8211693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810768" y="2342388"/>
            <a:ext cx="2206752" cy="2369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218996" y="2015255"/>
            <a:ext cx="1426009" cy="417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  <a:spcBef>
                <a:spcPts val="72"/>
              </a:spcBef>
            </a:pPr>
            <a:r>
              <a:rPr dirty="0" smtClean="0" sz="1400" spc="4" b="1">
                <a:solidFill>
                  <a:srgbClr val="008E2F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-4" b="1">
                <a:solidFill>
                  <a:srgbClr val="008E2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4" b="1">
                <a:solidFill>
                  <a:srgbClr val="008E2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8E2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46" b="1">
                <a:solidFill>
                  <a:srgbClr val="008E2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 b="1">
                <a:solidFill>
                  <a:srgbClr val="008E2F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solidFill>
                  <a:srgbClr val="008E2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20" b="1">
                <a:solidFill>
                  <a:srgbClr val="008E2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 b="1">
                <a:solidFill>
                  <a:srgbClr val="008E2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-4" b="1">
                <a:solidFill>
                  <a:srgbClr val="008E2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8E2F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-9" b="1">
                <a:solidFill>
                  <a:srgbClr val="008E2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4" b="1">
                <a:solidFill>
                  <a:srgbClr val="008E2F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4" b="1">
                <a:solidFill>
                  <a:srgbClr val="008E2F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-4" b="1">
                <a:solidFill>
                  <a:srgbClr val="008E2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8E2F"/>
                </a:solidFill>
                <a:latin typeface="Times New Roman"/>
                <a:cs typeface="Times New Roman"/>
              </a:rPr>
              <a:t>O</a:t>
            </a:r>
            <a:endParaRPr sz="1400">
              <a:latin typeface="Times New Roman"/>
              <a:cs typeface="Times New Roman"/>
            </a:endParaRPr>
          </a:p>
          <a:p>
            <a:pPr marL="75133" marR="26746">
              <a:lnSpc>
                <a:spcPct val="95825"/>
              </a:lnSpc>
            </a:pPr>
            <a:r>
              <a:rPr dirty="0" smtClean="0" sz="1400" spc="0" b="1">
                <a:solidFill>
                  <a:srgbClr val="008E2F"/>
                </a:solidFill>
                <a:latin typeface="Times New Roman"/>
                <a:cs typeface="Times New Roman"/>
              </a:rPr>
              <a:t>DELLA</a:t>
            </a:r>
            <a:r>
              <a:rPr dirty="0" smtClean="0" sz="1400" spc="13" b="1">
                <a:solidFill>
                  <a:srgbClr val="008E2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8E2F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-4" b="1">
                <a:solidFill>
                  <a:srgbClr val="008E2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4" b="1">
                <a:solidFill>
                  <a:srgbClr val="008E2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8E2F"/>
                </a:solidFill>
                <a:latin typeface="Times New Roman"/>
                <a:cs typeface="Times New Roman"/>
              </a:rPr>
              <a:t>ENTE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27450" y="2652287"/>
            <a:ext cx="4703488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  <a:spcBef>
                <a:spcPts val="72"/>
              </a:spcBef>
            </a:pPr>
            <a:r>
              <a:rPr dirty="0" smtClean="0" sz="1400" spc="-4">
                <a:latin typeface="Times New Roman"/>
                <a:cs typeface="Times New Roman"/>
              </a:rPr>
              <a:t>D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78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zi</a:t>
            </a:r>
            <a:r>
              <a:rPr dirty="0" smtClean="0" sz="1400" spc="4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39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.C.I.A.A:</a:t>
            </a:r>
            <a:r>
              <a:rPr dirty="0" smtClean="0" sz="1400" spc="64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.1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.2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4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27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nni</a:t>
            </a:r>
            <a:r>
              <a:rPr dirty="0" smtClean="0" sz="1400" spc="43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78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nzi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tà)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143869" y="2658788"/>
            <a:ext cx="281402" cy="228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dirty="0" smtClean="0" sz="1600" spc="-4">
                <a:solidFill>
                  <a:srgbClr val="003366"/>
                </a:solidFill>
                <a:latin typeface="Times New Roman"/>
                <a:cs typeface="Times New Roman"/>
              </a:rPr>
              <a:t>10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27450" y="2978677"/>
            <a:ext cx="6893753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  <a:spcBef>
                <a:spcPts val="72"/>
              </a:spcBef>
            </a:pP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enza</a:t>
            </a:r>
            <a:r>
              <a:rPr dirty="0" smtClean="0" sz="1400" spc="22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78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ol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zi</a:t>
            </a:r>
            <a:r>
              <a:rPr dirty="0" smtClean="0" sz="1400" spc="4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ni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tate</a:t>
            </a:r>
            <a:r>
              <a:rPr dirty="0" smtClean="0" sz="1400" spc="-83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(1</a:t>
            </a:r>
            <a:r>
              <a:rPr dirty="0" smtClean="0" sz="1400" spc="-46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credito</a:t>
            </a:r>
            <a:r>
              <a:rPr dirty="0" smtClean="0" sz="1400" spc="14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ogni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123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nni</a:t>
            </a:r>
            <a:r>
              <a:rPr dirty="0" smtClean="0" sz="1400" spc="43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lla</a:t>
            </a:r>
            <a:r>
              <a:rPr dirty="0" smtClean="0" sz="1400" spc="1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2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88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3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della</a:t>
            </a:r>
            <a:r>
              <a:rPr dirty="0" smtClean="0" sz="1400" spc="36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tente</a:t>
            </a:r>
            <a:r>
              <a:rPr dirty="0" smtClean="0" sz="1400" spc="-32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  <a:p>
            <a:pPr marL="12700" marR="26746">
              <a:lnSpc>
                <a:spcPct val="95825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mo</a:t>
            </a:r>
            <a:r>
              <a:rPr dirty="0" smtClean="0" sz="1400" spc="-44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2</a:t>
            </a:r>
            <a:r>
              <a:rPr dirty="0" smtClean="0" sz="1400" spc="4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200257" y="3077226"/>
            <a:ext cx="169311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dirty="0" smtClean="0" sz="1600" spc="0">
                <a:solidFill>
                  <a:srgbClr val="003366"/>
                </a:solidFill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27450" y="3814718"/>
            <a:ext cx="6082344" cy="4170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  <a:spcBef>
                <a:spcPts val="72"/>
              </a:spcBef>
            </a:pPr>
            <a:r>
              <a:rPr dirty="0" smtClean="0" sz="1400" spc="0">
                <a:latin typeface="Times New Roman"/>
                <a:cs typeface="Times New Roman"/>
              </a:rPr>
              <a:t>Att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vit</a:t>
            </a:r>
            <a:r>
              <a:rPr dirty="0" smtClean="0" sz="1400" spc="4">
                <a:latin typeface="Times New Roman"/>
                <a:cs typeface="Times New Roman"/>
              </a:rPr>
              <a:t>à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nve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4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enti</a:t>
            </a:r>
            <a:r>
              <a:rPr dirty="0" smtClean="0" sz="1400" spc="-3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4">
                <a:latin typeface="Times New Roman"/>
                <a:cs typeface="Times New Roman"/>
              </a:rPr>
              <a:t>o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zi</a:t>
            </a:r>
            <a:r>
              <a:rPr dirty="0" smtClean="0" sz="1400" spc="4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255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9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44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lute</a:t>
            </a:r>
            <a:r>
              <a:rPr dirty="0" smtClean="0" sz="1400" spc="296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6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cu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ez</a:t>
            </a:r>
            <a:r>
              <a:rPr dirty="0" smtClean="0" sz="1400" spc="-4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sul</a:t>
            </a:r>
            <a:r>
              <a:rPr dirty="0" smtClean="0" sz="1400" spc="4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lavoro</a:t>
            </a:r>
            <a:r>
              <a:rPr dirty="0" smtClean="0" sz="1400" spc="2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  <a:p>
            <a:pPr marL="12700" marR="26746">
              <a:lnSpc>
                <a:spcPct val="95825"/>
              </a:lnSpc>
            </a:pPr>
            <a:r>
              <a:rPr dirty="0" smtClean="0" sz="1400" spc="4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,co.1,lett.c),</a:t>
            </a:r>
            <a:r>
              <a:rPr dirty="0" smtClean="0" sz="1400" spc="2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5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dell’allegato</a:t>
            </a:r>
            <a:r>
              <a:rPr dirty="0" smtClean="0" sz="1400" spc="24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4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00257" y="3913267"/>
            <a:ext cx="169311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dirty="0" smtClean="0" sz="1600" spc="0">
                <a:latin typeface="Times New Roman"/>
                <a:cs typeface="Times New Roman"/>
              </a:rPr>
              <a:t>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200257" y="4346464"/>
            <a:ext cx="169311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dirty="0" smtClean="0" sz="1600" spc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27450" y="4354595"/>
            <a:ext cx="6215444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  <a:spcBef>
                <a:spcPts val="72"/>
              </a:spcBef>
            </a:pPr>
            <a:r>
              <a:rPr dirty="0" smtClean="0" sz="1400" spc="0">
                <a:latin typeface="Times New Roman"/>
                <a:cs typeface="Times New Roman"/>
              </a:rPr>
              <a:t>Altre</a:t>
            </a:r>
            <a:r>
              <a:rPr dirty="0" smtClean="0" sz="1400" spc="-58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ttivit</a:t>
            </a:r>
            <a:r>
              <a:rPr dirty="0" smtClean="0" sz="1400" spc="4">
                <a:latin typeface="Times New Roman"/>
                <a:cs typeface="Times New Roman"/>
              </a:rPr>
              <a:t>à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62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nve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4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enti</a:t>
            </a:r>
            <a:r>
              <a:rPr dirty="0" smtClean="0" sz="1400" spc="-3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ormaz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56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-7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,co.1,lett.c),</a:t>
            </a:r>
            <a:r>
              <a:rPr dirty="0" smtClean="0" sz="1400" spc="2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-3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6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dell’allegato</a:t>
            </a:r>
            <a:r>
              <a:rPr dirty="0" smtClean="0" sz="1400" spc="24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3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4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4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49070" y="4811336"/>
            <a:ext cx="1000883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80"/>
              </a:lnSpc>
              <a:spcBef>
                <a:spcPts val="159"/>
              </a:spcBef>
            </a:pPr>
            <a:r>
              <a:rPr dirty="0" smtClean="0" sz="3200" spc="4" b="1">
                <a:solidFill>
                  <a:srgbClr val="003366"/>
                </a:solidFill>
                <a:latin typeface="Times New Roman"/>
                <a:cs typeface="Times New Roman"/>
              </a:rPr>
              <a:t>2024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3826" y="6289511"/>
            <a:ext cx="103444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5"/>
              </a:lnSpc>
              <a:spcBef>
                <a:spcPts val="62"/>
              </a:spcBef>
            </a:pP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P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aten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1" i="1">
                <a:solidFill>
                  <a:srgbClr val="04ECEC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-34" i="1">
                <a:solidFill>
                  <a:srgbClr val="04ECEC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c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r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edi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17986" y="6289511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5"/>
              </a:lnSpc>
              <a:spcBef>
                <a:spcPts val="62"/>
              </a:spcBef>
            </a:pP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12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60902" y="4600117"/>
            <a:ext cx="8198967" cy="6491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2"/>
              </a:spcBef>
            </a:pPr>
            <a:endParaRPr sz="550"/>
          </a:p>
          <a:p>
            <a:pPr marL="79248">
              <a:lnSpc>
                <a:spcPts val="1969"/>
              </a:lnSpc>
              <a:spcBef>
                <a:spcPts val="1000"/>
              </a:spcBef>
            </a:pPr>
            <a:r>
              <a:rPr dirty="0" smtClean="0" sz="1600" spc="0" b="1">
                <a:solidFill>
                  <a:srgbClr val="FFFFFF"/>
                </a:solidFill>
                <a:latin typeface="Times New Roman"/>
                <a:cs typeface="Times New Roman"/>
              </a:rPr>
              <a:t>TOTA</a:t>
            </a:r>
            <a:r>
              <a:rPr dirty="0" smtClean="0" sz="1600" spc="3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5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600" spc="-7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3" b="1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600" spc="0" b="1">
                <a:solidFill>
                  <a:srgbClr val="FFFFFF"/>
                </a:solidFill>
                <a:latin typeface="Times New Roman"/>
                <a:cs typeface="Times New Roman"/>
              </a:rPr>
              <a:t>ITI</a:t>
            </a:r>
            <a:r>
              <a:rPr dirty="0" smtClean="0" sz="1600" spc="11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Times New Roman"/>
                <a:cs typeface="Times New Roman"/>
              </a:rPr>
              <a:t>ATT</a:t>
            </a:r>
            <a:r>
              <a:rPr dirty="0" smtClean="0" sz="1600" spc="-3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0" b="1">
                <a:solidFill>
                  <a:srgbClr val="FFFFFF"/>
                </a:solidFill>
                <a:latin typeface="Times New Roman"/>
                <a:cs typeface="Times New Roman"/>
              </a:rPr>
              <a:t>IBUITI</a:t>
            </a:r>
            <a:r>
              <a:rPr dirty="0" smtClean="0" sz="1600" spc="0" b="1">
                <a:solidFill>
                  <a:srgbClr val="FFFFFF"/>
                </a:solidFill>
                <a:latin typeface="Times New Roman"/>
                <a:cs typeface="Times New Roman"/>
              </a:rPr>
              <a:t>                                                                                                                          </a:t>
            </a:r>
            <a:r>
              <a:rPr dirty="0" smtClean="0" sz="1600" spc="21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-3220" sz="2700" spc="0" b="1">
                <a:solidFill>
                  <a:srgbClr val="FFFFFF"/>
                </a:solidFill>
                <a:latin typeface="Times New Roman"/>
                <a:cs typeface="Times New Roman"/>
              </a:rPr>
              <a:t>47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60902" y="3427920"/>
            <a:ext cx="8198993" cy="306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248">
              <a:lnSpc>
                <a:spcPct val="95825"/>
              </a:lnSpc>
              <a:spcBef>
                <a:spcPts val="434"/>
              </a:spcBef>
            </a:pP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editi</a:t>
            </a:r>
            <a:r>
              <a:rPr dirty="0" smtClean="0" sz="1400" spc="-59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u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9" b="1">
                <a:solidFill>
                  <a:srgbClr val="003366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4" b="1">
                <a:solidFill>
                  <a:srgbClr val="003366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40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(max</a:t>
            </a:r>
            <a:r>
              <a:rPr dirty="0" smtClean="0" sz="1400" spc="-115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4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60902" y="1979866"/>
            <a:ext cx="7016496" cy="306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248">
              <a:lnSpc>
                <a:spcPct val="95825"/>
              </a:lnSpc>
              <a:spcBef>
                <a:spcPts val="309"/>
              </a:spcBef>
            </a:pP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ed</a:t>
            </a:r>
            <a:r>
              <a:rPr dirty="0" smtClean="0" sz="1400" spc="-4" b="1">
                <a:solidFill>
                  <a:srgbClr val="003366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ti</a:t>
            </a:r>
            <a:r>
              <a:rPr dirty="0" smtClean="0" sz="1400" spc="-54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b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se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77398" y="1979866"/>
            <a:ext cx="1182484" cy="306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51269" marR="449859" algn="ctr">
              <a:lnSpc>
                <a:spcPct val="95825"/>
              </a:lnSpc>
              <a:spcBef>
                <a:spcPts val="320"/>
              </a:spcBef>
            </a:pPr>
            <a:r>
              <a:rPr dirty="0" smtClean="0" sz="1600" spc="-4" b="1">
                <a:solidFill>
                  <a:srgbClr val="003366"/>
                </a:solidFill>
                <a:latin typeface="Times New Roman"/>
                <a:cs typeface="Times New Roman"/>
              </a:rPr>
              <a:t>30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0902" y="2286000"/>
            <a:ext cx="8198980" cy="3060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248">
              <a:lnSpc>
                <a:spcPct val="95825"/>
              </a:lnSpc>
              <a:spcBef>
                <a:spcPts val="310"/>
              </a:spcBef>
            </a:pP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oricità</a:t>
            </a:r>
            <a:r>
              <a:rPr dirty="0" smtClean="0" sz="1400" spc="-57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de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’</a:t>
            </a:r>
            <a:r>
              <a:rPr dirty="0" smtClean="0" sz="1400" spc="-4" b="1">
                <a:solidFill>
                  <a:srgbClr val="003366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zie</a:t>
            </a:r>
            <a:r>
              <a:rPr dirty="0" smtClean="0" sz="1400" spc="-9" b="1">
                <a:solidFill>
                  <a:srgbClr val="003366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da</a:t>
            </a:r>
            <a:r>
              <a:rPr dirty="0" smtClean="0" sz="1400" spc="-46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(max</a:t>
            </a:r>
            <a:r>
              <a:rPr dirty="0" smtClean="0" sz="1400" spc="-115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137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cr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-4" b="1">
                <a:solidFill>
                  <a:srgbClr val="003366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90732" y="404367"/>
            <a:ext cx="10012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654552" y="2758566"/>
            <a:ext cx="702284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654552" y="4124071"/>
            <a:ext cx="821169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object 106"/>
          <p:cNvSpPr/>
          <p:nvPr/>
        </p:nvSpPr>
        <p:spPr>
          <a:xfrm>
            <a:off x="0" y="5864352"/>
            <a:ext cx="12192000" cy="993647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0" y="5864352"/>
            <a:ext cx="12192000" cy="993647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762" y="6168390"/>
            <a:ext cx="1764792" cy="0"/>
          </a:xfrm>
          <a:custGeom>
            <a:avLst/>
            <a:gdLst/>
            <a:ahLst/>
            <a:cxnLst/>
            <a:rect l="l" t="t" r="r" b="b"/>
            <a:pathLst>
              <a:path w="1764792" h="0">
                <a:moveTo>
                  <a:pt x="0" y="0"/>
                </a:moveTo>
                <a:lnTo>
                  <a:pt x="1764792" y="0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11663934" y="6300978"/>
            <a:ext cx="0" cy="557783"/>
          </a:xfrm>
          <a:custGeom>
            <a:avLst/>
            <a:gdLst/>
            <a:ahLst/>
            <a:cxnLst/>
            <a:rect l="l" t="t" r="r" b="b"/>
            <a:pathLst>
              <a:path w="0" h="557783">
                <a:moveTo>
                  <a:pt x="0" y="0"/>
                </a:moveTo>
                <a:lnTo>
                  <a:pt x="0" y="557021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762" y="6168390"/>
            <a:ext cx="1764792" cy="0"/>
          </a:xfrm>
          <a:custGeom>
            <a:avLst/>
            <a:gdLst/>
            <a:ahLst/>
            <a:cxnLst/>
            <a:rect l="l" t="t" r="r" b="b"/>
            <a:pathLst>
              <a:path w="1764792" h="0">
                <a:moveTo>
                  <a:pt x="0" y="0"/>
                </a:moveTo>
                <a:lnTo>
                  <a:pt x="1764792" y="0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11663934" y="6300978"/>
            <a:ext cx="0" cy="557783"/>
          </a:xfrm>
          <a:custGeom>
            <a:avLst/>
            <a:gdLst/>
            <a:ahLst/>
            <a:cxnLst/>
            <a:rect l="l" t="t" r="r" b="b"/>
            <a:pathLst>
              <a:path w="0" h="557783">
                <a:moveTo>
                  <a:pt x="0" y="0"/>
                </a:moveTo>
                <a:lnTo>
                  <a:pt x="0" y="557021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10221468" y="5853684"/>
            <a:ext cx="1031748" cy="1031747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1069086" y="1529334"/>
            <a:ext cx="630936" cy="0"/>
          </a:xfrm>
          <a:custGeom>
            <a:avLst/>
            <a:gdLst/>
            <a:ahLst/>
            <a:cxnLst/>
            <a:rect l="l" t="t" r="r" b="b"/>
            <a:pathLst>
              <a:path w="630936" h="0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190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1069086" y="1529334"/>
            <a:ext cx="630936" cy="0"/>
          </a:xfrm>
          <a:custGeom>
            <a:avLst/>
            <a:gdLst/>
            <a:ahLst/>
            <a:cxnLst/>
            <a:rect l="l" t="t" r="r" b="b"/>
            <a:pathLst>
              <a:path w="630936" h="0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190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687324" y="0"/>
            <a:ext cx="71628" cy="1271015"/>
          </a:xfrm>
          <a:custGeom>
            <a:avLst/>
            <a:gdLst/>
            <a:ahLst/>
            <a:cxnLst/>
            <a:rect l="l" t="t" r="r" b="b"/>
            <a:pathLst>
              <a:path w="71628" h="1271015">
                <a:moveTo>
                  <a:pt x="0" y="1271015"/>
                </a:moveTo>
                <a:lnTo>
                  <a:pt x="71628" y="1271015"/>
                </a:lnTo>
                <a:lnTo>
                  <a:pt x="71628" y="0"/>
                </a:lnTo>
                <a:lnTo>
                  <a:pt x="0" y="0"/>
                </a:lnTo>
                <a:lnTo>
                  <a:pt x="0" y="1271015"/>
                </a:lnTo>
                <a:close/>
              </a:path>
            </a:pathLst>
          </a:custGeom>
          <a:solidFill>
            <a:srgbClr val="034B8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11190732" y="544067"/>
            <a:ext cx="1001268" cy="0"/>
          </a:xfrm>
          <a:custGeom>
            <a:avLst/>
            <a:gdLst/>
            <a:ahLst/>
            <a:cxnLst/>
            <a:rect l="l" t="t" r="r" b="b"/>
            <a:pathLst>
              <a:path w="1001268" h="0">
                <a:moveTo>
                  <a:pt x="0" y="0"/>
                </a:moveTo>
                <a:lnTo>
                  <a:pt x="1001268" y="0"/>
                </a:lnTo>
              </a:path>
            </a:pathLst>
          </a:custGeom>
          <a:ln w="63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1061199" y="903097"/>
            <a:ext cx="2416822" cy="47091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1061199" y="903097"/>
            <a:ext cx="2416822" cy="47091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1061199" y="903097"/>
            <a:ext cx="2416822" cy="47091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1061199" y="903097"/>
            <a:ext cx="2416822" cy="470915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1061199" y="903097"/>
            <a:ext cx="2416822" cy="47091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1061199" y="903097"/>
            <a:ext cx="2416822" cy="470915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1061199" y="903097"/>
            <a:ext cx="2416822" cy="470915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1061199" y="903097"/>
            <a:ext cx="2416822" cy="47091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1061199" y="903097"/>
            <a:ext cx="2416822" cy="470915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1061199" y="903097"/>
            <a:ext cx="2416822" cy="470915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1061199" y="903097"/>
            <a:ext cx="2416822" cy="470915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1061199" y="903097"/>
            <a:ext cx="2416822" cy="470915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1061199" y="903097"/>
            <a:ext cx="2416822" cy="470915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1021080" y="705561"/>
            <a:ext cx="2726182" cy="710488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10381488" y="221614"/>
            <a:ext cx="1467218" cy="20878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3580891" y="1996186"/>
            <a:ext cx="7307452" cy="372237"/>
          </a:xfrm>
          <a:custGeom>
            <a:avLst/>
            <a:gdLst/>
            <a:ahLst/>
            <a:cxnLst/>
            <a:rect l="l" t="t" r="r" b="b"/>
            <a:pathLst>
              <a:path w="7307452" h="372237">
                <a:moveTo>
                  <a:pt x="0" y="372237"/>
                </a:moveTo>
                <a:lnTo>
                  <a:pt x="7307452" y="372237"/>
                </a:lnTo>
                <a:lnTo>
                  <a:pt x="7307452" y="0"/>
                </a:lnTo>
                <a:lnTo>
                  <a:pt x="0" y="0"/>
                </a:lnTo>
                <a:lnTo>
                  <a:pt x="0" y="372237"/>
                </a:lnTo>
                <a:close/>
              </a:path>
            </a:pathLst>
          </a:custGeom>
          <a:solidFill>
            <a:srgbClr val="CAD2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10888345" y="1996186"/>
            <a:ext cx="970673" cy="372237"/>
          </a:xfrm>
          <a:custGeom>
            <a:avLst/>
            <a:gdLst/>
            <a:ahLst/>
            <a:cxnLst/>
            <a:rect l="l" t="t" r="r" b="b"/>
            <a:pathLst>
              <a:path w="970673" h="372237">
                <a:moveTo>
                  <a:pt x="0" y="372237"/>
                </a:moveTo>
                <a:lnTo>
                  <a:pt x="970673" y="372237"/>
                </a:lnTo>
                <a:lnTo>
                  <a:pt x="970673" y="0"/>
                </a:lnTo>
                <a:lnTo>
                  <a:pt x="0" y="0"/>
                </a:lnTo>
                <a:lnTo>
                  <a:pt x="0" y="372237"/>
                </a:lnTo>
                <a:close/>
              </a:path>
            </a:pathLst>
          </a:custGeom>
          <a:solidFill>
            <a:srgbClr val="CAD2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3580891" y="2368423"/>
            <a:ext cx="8278113" cy="372237"/>
          </a:xfrm>
          <a:custGeom>
            <a:avLst/>
            <a:gdLst/>
            <a:ahLst/>
            <a:cxnLst/>
            <a:rect l="l" t="t" r="r" b="b"/>
            <a:pathLst>
              <a:path w="8278113" h="372237">
                <a:moveTo>
                  <a:pt x="0" y="372237"/>
                </a:moveTo>
                <a:lnTo>
                  <a:pt x="8278113" y="372237"/>
                </a:lnTo>
                <a:lnTo>
                  <a:pt x="8278113" y="0"/>
                </a:lnTo>
                <a:lnTo>
                  <a:pt x="0" y="0"/>
                </a:lnTo>
                <a:lnTo>
                  <a:pt x="0" y="372237"/>
                </a:lnTo>
                <a:close/>
              </a:path>
            </a:pathLst>
          </a:custGeom>
          <a:solidFill>
            <a:srgbClr val="E7EAF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10888345" y="1989836"/>
            <a:ext cx="0" cy="397637"/>
          </a:xfrm>
          <a:custGeom>
            <a:avLst/>
            <a:gdLst/>
            <a:ahLst/>
            <a:cxnLst/>
            <a:rect l="l" t="t" r="r" b="b"/>
            <a:pathLst>
              <a:path w="0" h="397637">
                <a:moveTo>
                  <a:pt x="0" y="0"/>
                </a:moveTo>
                <a:lnTo>
                  <a:pt x="0" y="39763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3574541" y="2368423"/>
            <a:ext cx="8290813" cy="0"/>
          </a:xfrm>
          <a:custGeom>
            <a:avLst/>
            <a:gdLst/>
            <a:ahLst/>
            <a:cxnLst/>
            <a:rect l="l" t="t" r="r" b="b"/>
            <a:pathLst>
              <a:path w="8290813" h="0">
                <a:moveTo>
                  <a:pt x="0" y="0"/>
                </a:moveTo>
                <a:lnTo>
                  <a:pt x="8290813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3580891" y="3757041"/>
            <a:ext cx="8278113" cy="372237"/>
          </a:xfrm>
          <a:custGeom>
            <a:avLst/>
            <a:gdLst/>
            <a:ahLst/>
            <a:cxnLst/>
            <a:rect l="l" t="t" r="r" b="b"/>
            <a:pathLst>
              <a:path w="8278113" h="372237">
                <a:moveTo>
                  <a:pt x="0" y="372237"/>
                </a:moveTo>
                <a:lnTo>
                  <a:pt x="8278113" y="372237"/>
                </a:lnTo>
                <a:lnTo>
                  <a:pt x="8278113" y="0"/>
                </a:lnTo>
                <a:lnTo>
                  <a:pt x="0" y="0"/>
                </a:lnTo>
                <a:lnTo>
                  <a:pt x="0" y="372237"/>
                </a:lnTo>
                <a:close/>
              </a:path>
            </a:pathLst>
          </a:custGeom>
          <a:solidFill>
            <a:srgbClr val="E7EAF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3580891" y="5065547"/>
            <a:ext cx="7307452" cy="411073"/>
          </a:xfrm>
          <a:custGeom>
            <a:avLst/>
            <a:gdLst/>
            <a:ahLst/>
            <a:cxnLst/>
            <a:rect l="l" t="t" r="r" b="b"/>
            <a:pathLst>
              <a:path w="7307452" h="411073">
                <a:moveTo>
                  <a:pt x="0" y="411073"/>
                </a:moveTo>
                <a:lnTo>
                  <a:pt x="7307452" y="411073"/>
                </a:lnTo>
                <a:lnTo>
                  <a:pt x="7307452" y="0"/>
                </a:lnTo>
                <a:lnTo>
                  <a:pt x="0" y="0"/>
                </a:lnTo>
                <a:lnTo>
                  <a:pt x="0" y="411073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10888345" y="5065547"/>
            <a:ext cx="970673" cy="411073"/>
          </a:xfrm>
          <a:custGeom>
            <a:avLst/>
            <a:gdLst/>
            <a:ahLst/>
            <a:cxnLst/>
            <a:rect l="l" t="t" r="r" b="b"/>
            <a:pathLst>
              <a:path w="970673" h="411073">
                <a:moveTo>
                  <a:pt x="0" y="411073"/>
                </a:moveTo>
                <a:lnTo>
                  <a:pt x="970673" y="411073"/>
                </a:lnTo>
                <a:lnTo>
                  <a:pt x="970673" y="0"/>
                </a:lnTo>
                <a:lnTo>
                  <a:pt x="0" y="0"/>
                </a:lnTo>
                <a:lnTo>
                  <a:pt x="0" y="411073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3574541" y="3112897"/>
            <a:ext cx="8290813" cy="0"/>
          </a:xfrm>
          <a:custGeom>
            <a:avLst/>
            <a:gdLst/>
            <a:ahLst/>
            <a:cxnLst/>
            <a:rect l="l" t="t" r="r" b="b"/>
            <a:pathLst>
              <a:path w="8290813" h="0">
                <a:moveTo>
                  <a:pt x="0" y="0"/>
                </a:moveTo>
                <a:lnTo>
                  <a:pt x="8290813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3574541" y="4773422"/>
            <a:ext cx="8290813" cy="0"/>
          </a:xfrm>
          <a:custGeom>
            <a:avLst/>
            <a:gdLst/>
            <a:ahLst/>
            <a:cxnLst/>
            <a:rect l="l" t="t" r="r" b="b"/>
            <a:pathLst>
              <a:path w="8290813" h="0">
                <a:moveTo>
                  <a:pt x="0" y="0"/>
                </a:moveTo>
                <a:lnTo>
                  <a:pt x="8290813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050645" y="1582547"/>
            <a:ext cx="2192934" cy="27736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3192145" y="1582547"/>
            <a:ext cx="2686100" cy="27736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5829046" y="1582547"/>
            <a:ext cx="106679" cy="27736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5882386" y="1579499"/>
            <a:ext cx="225551" cy="28346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5995162" y="1579499"/>
            <a:ext cx="97536" cy="28346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6043930" y="1579499"/>
            <a:ext cx="338327" cy="28346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6269482" y="1579499"/>
            <a:ext cx="97536" cy="28346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6318250" y="1579499"/>
            <a:ext cx="571500" cy="28346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6775704" y="1582547"/>
            <a:ext cx="330707" cy="27736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7039356" y="1582547"/>
            <a:ext cx="944879" cy="27736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7935468" y="1582547"/>
            <a:ext cx="964691" cy="277367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8869680" y="1579499"/>
            <a:ext cx="225551" cy="28346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8982456" y="1579499"/>
            <a:ext cx="97535" cy="28346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9031224" y="1579499"/>
            <a:ext cx="338327" cy="28346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9256776" y="1579499"/>
            <a:ext cx="97535" cy="28346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9305544" y="1579499"/>
            <a:ext cx="568071" cy="28346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876681" y="4273677"/>
            <a:ext cx="2190750" cy="126415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647313" y="2833897"/>
            <a:ext cx="716849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  <a:spcBef>
                <a:spcPts val="72"/>
              </a:spcBef>
            </a:pPr>
            <a:r>
              <a:rPr dirty="0" smtClean="0" sz="1400" spc="-4">
                <a:latin typeface="Times New Roman"/>
                <a:cs typeface="Times New Roman"/>
              </a:rPr>
              <a:t>D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78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zi</a:t>
            </a:r>
            <a:r>
              <a:rPr dirty="0" smtClean="0" sz="1400" spc="4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39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.C.I.A</a:t>
            </a:r>
            <a:r>
              <a:rPr dirty="0" smtClean="0" sz="1400" spc="8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A.:</a:t>
            </a:r>
            <a:r>
              <a:rPr dirty="0" smtClean="0" sz="1400" spc="69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.1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.2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4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27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nni</a:t>
            </a:r>
            <a:r>
              <a:rPr dirty="0" smtClean="0" sz="1400" spc="43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78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nzi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tà</a:t>
            </a:r>
            <a:r>
              <a:rPr dirty="0" smtClean="0" sz="1400" spc="229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2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88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3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della</a:t>
            </a:r>
            <a:r>
              <a:rPr dirty="0" smtClean="0" sz="1400" spc="36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tente)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249406" y="2841006"/>
            <a:ext cx="281355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dirty="0" smtClean="0" sz="1600" spc="-4">
                <a:latin typeface="Times New Roman"/>
                <a:cs typeface="Times New Roman"/>
              </a:rPr>
              <a:t>10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47313" y="3250584"/>
            <a:ext cx="6894007" cy="4173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  <a:spcBef>
                <a:spcPts val="72"/>
              </a:spcBef>
            </a:pP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enza</a:t>
            </a:r>
            <a:r>
              <a:rPr dirty="0" smtClean="0" sz="1400" spc="22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78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ol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zi</a:t>
            </a:r>
            <a:r>
              <a:rPr dirty="0" smtClean="0" sz="1400" spc="4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ni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tate</a:t>
            </a:r>
            <a:r>
              <a:rPr dirty="0" smtClean="0" sz="1400" spc="-83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(1</a:t>
            </a:r>
            <a:r>
              <a:rPr dirty="0" smtClean="0" sz="1400" spc="-46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credito</a:t>
            </a:r>
            <a:r>
              <a:rPr dirty="0" smtClean="0" sz="1400" spc="14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ogni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123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nni</a:t>
            </a:r>
            <a:r>
              <a:rPr dirty="0" smtClean="0" sz="1400" spc="43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lla</a:t>
            </a:r>
            <a:r>
              <a:rPr dirty="0" smtClean="0" sz="1400" spc="1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2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88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3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della</a:t>
            </a:r>
            <a:r>
              <a:rPr dirty="0" smtClean="0" sz="1400" spc="36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tente</a:t>
            </a:r>
            <a:r>
              <a:rPr dirty="0" smtClean="0" sz="1400" spc="-32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  <a:p>
            <a:pPr marL="12700" marR="26746">
              <a:lnSpc>
                <a:spcPct val="95825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mo</a:t>
            </a:r>
            <a:r>
              <a:rPr dirty="0" smtClean="0" sz="1400" spc="-44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2</a:t>
            </a:r>
            <a:r>
              <a:rPr dirty="0" smtClean="0" sz="1400" spc="4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249406" y="3349133"/>
            <a:ext cx="281355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dirty="0" smtClean="0" sz="1600" spc="-4">
                <a:latin typeface="Times New Roman"/>
                <a:cs typeface="Times New Roman"/>
              </a:rPr>
              <a:t>20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47313" y="4267346"/>
            <a:ext cx="7071062" cy="417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  <a:spcBef>
                <a:spcPts val="72"/>
              </a:spcBef>
            </a:pPr>
            <a:r>
              <a:rPr dirty="0" smtClean="0" sz="1400" spc="0">
                <a:latin typeface="Times New Roman"/>
                <a:cs typeface="Times New Roman"/>
              </a:rPr>
              <a:t>Att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vit</a:t>
            </a:r>
            <a:r>
              <a:rPr dirty="0" smtClean="0" sz="1400" spc="4">
                <a:latin typeface="Times New Roman"/>
                <a:cs typeface="Times New Roman"/>
              </a:rPr>
              <a:t>à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nve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4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enti</a:t>
            </a:r>
            <a:r>
              <a:rPr dirty="0" smtClean="0" sz="1400" spc="-3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4">
                <a:latin typeface="Times New Roman"/>
                <a:cs typeface="Times New Roman"/>
              </a:rPr>
              <a:t>o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zi</a:t>
            </a:r>
            <a:r>
              <a:rPr dirty="0" smtClean="0" sz="1400" spc="4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255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9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44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lute</a:t>
            </a:r>
            <a:r>
              <a:rPr dirty="0" smtClean="0" sz="1400" spc="296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6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cu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ez</a:t>
            </a:r>
            <a:r>
              <a:rPr dirty="0" smtClean="0" sz="1400" spc="-4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sul</a:t>
            </a:r>
            <a:r>
              <a:rPr dirty="0" smtClean="0" sz="1400" spc="4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lavoro</a:t>
            </a:r>
            <a:r>
              <a:rPr dirty="0" smtClean="0" sz="1400" spc="2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-7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,co.1,lett.c),</a:t>
            </a:r>
            <a:endParaRPr sz="1400">
              <a:latin typeface="Times New Roman"/>
              <a:cs typeface="Times New Roman"/>
            </a:endParaRPr>
          </a:p>
          <a:p>
            <a:pPr marL="12700" marR="26746">
              <a:lnSpc>
                <a:spcPct val="95825"/>
              </a:lnSpc>
            </a:pP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-3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3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dell’allegato</a:t>
            </a:r>
            <a:r>
              <a:rPr dirty="0" smtClean="0" sz="1400" spc="24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4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05794" y="4365895"/>
            <a:ext cx="169311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dirty="0" smtClean="0" sz="1600" spc="0">
                <a:latin typeface="Times New Roman"/>
                <a:cs typeface="Times New Roman"/>
              </a:rPr>
              <a:t>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82472" y="4492263"/>
            <a:ext cx="1902050" cy="8437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967">
              <a:lnSpc>
                <a:spcPts val="1450"/>
              </a:lnSpc>
              <a:spcBef>
                <a:spcPts val="72"/>
              </a:spcBef>
            </a:pPr>
            <a:r>
              <a:rPr dirty="0" smtClean="0" sz="1400" spc="0" i="1">
                <a:latin typeface="Times New Roman"/>
                <a:cs typeface="Times New Roman"/>
              </a:rPr>
              <a:t>*</a:t>
            </a:r>
            <a:r>
              <a:rPr dirty="0" smtClean="0" sz="1400" spc="-9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roiezione</a:t>
            </a:r>
            <a:r>
              <a:rPr dirty="0" smtClean="0" sz="1400" spc="119" i="1">
                <a:latin typeface="Times New Roman"/>
                <a:cs typeface="Times New Roman"/>
              </a:rPr>
              <a:t> </a:t>
            </a:r>
            <a:r>
              <a:rPr dirty="0" smtClean="0" sz="1400" spc="4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23" i="1">
                <a:latin typeface="Times New Roman"/>
                <a:cs typeface="Times New Roman"/>
              </a:rPr>
              <a:t> </a:t>
            </a:r>
            <a:r>
              <a:rPr dirty="0" smtClean="0" sz="1400" spc="4" i="1">
                <a:latin typeface="Times New Roman"/>
                <a:cs typeface="Times New Roman"/>
              </a:rPr>
              <a:t>2</a:t>
            </a:r>
            <a:r>
              <a:rPr dirty="0" smtClean="0" sz="1400" spc="4" i="1">
                <a:latin typeface="Times New Roman"/>
                <a:cs typeface="Times New Roman"/>
              </a:rPr>
              <a:t>0</a:t>
            </a:r>
            <a:r>
              <a:rPr dirty="0" smtClean="0" sz="1400" spc="4" i="1">
                <a:latin typeface="Times New Roman"/>
                <a:cs typeface="Times New Roman"/>
              </a:rPr>
              <a:t>6</a:t>
            </a:r>
            <a:r>
              <a:rPr dirty="0" smtClean="0" sz="1400" spc="0" i="1">
                <a:latin typeface="Times New Roman"/>
                <a:cs typeface="Times New Roman"/>
              </a:rPr>
              <a:t>4</a:t>
            </a:r>
            <a:r>
              <a:rPr dirty="0" smtClean="0" sz="1400" spc="291" i="1">
                <a:latin typeface="Times New Roman"/>
                <a:cs typeface="Times New Roman"/>
              </a:rPr>
              <a:t> </a:t>
            </a:r>
            <a:r>
              <a:rPr dirty="0" smtClean="0" sz="1400" spc="4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ei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</a:pPr>
            <a:r>
              <a:rPr dirty="0" smtClean="0" sz="1400" spc="-4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re</a:t>
            </a:r>
            <a:r>
              <a:rPr dirty="0" smtClean="0" sz="1400" spc="4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iti</a:t>
            </a:r>
            <a:r>
              <a:rPr dirty="0" smtClean="0" sz="1400" spc="-45" i="1">
                <a:latin typeface="Times New Roman"/>
                <a:cs typeface="Times New Roman"/>
              </a:rPr>
              <a:t> </a:t>
            </a:r>
            <a:r>
              <a:rPr dirty="0" smtClean="0" sz="1400" spc="4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4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ri</a:t>
            </a:r>
            <a:r>
              <a:rPr dirty="0" smtClean="0" sz="1400" spc="-4" i="1">
                <a:latin typeface="Times New Roman"/>
                <a:cs typeface="Times New Roman"/>
              </a:rPr>
              <a:t>b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-4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ti</a:t>
            </a:r>
            <a:r>
              <a:rPr dirty="0" smtClean="0" sz="1400" spc="90" i="1">
                <a:latin typeface="Times New Roman"/>
                <a:cs typeface="Times New Roman"/>
              </a:rPr>
              <a:t> </a:t>
            </a:r>
            <a:r>
              <a:rPr dirty="0" smtClean="0" sz="1400" spc="4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ll</a:t>
            </a:r>
            <a:r>
              <a:rPr dirty="0" smtClean="0" sz="1400" spc="-4" i="1">
                <a:latin typeface="Times New Roman"/>
                <a:cs typeface="Times New Roman"/>
              </a:rPr>
              <a:t>’</a:t>
            </a:r>
            <a:r>
              <a:rPr dirty="0" smtClean="0" sz="1400" spc="4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zienda</a:t>
            </a:r>
            <a:r>
              <a:rPr dirty="0" smtClean="0" sz="1400" spc="0" i="1">
                <a:latin typeface="Times New Roman"/>
                <a:cs typeface="Times New Roman"/>
              </a:rPr>
              <a:t> </a:t>
            </a:r>
            <a:r>
              <a:rPr dirty="0" smtClean="0" sz="1400" spc="4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el</a:t>
            </a:r>
            <a:r>
              <a:rPr dirty="0" smtClean="0" sz="1400" spc="-4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’e</a:t>
            </a:r>
            <a:r>
              <a:rPr dirty="0" smtClean="0" sz="1400" spc="-4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empio</a:t>
            </a:r>
            <a:r>
              <a:rPr dirty="0" smtClean="0" sz="1400" spc="-34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3</a:t>
            </a:r>
            <a:r>
              <a:rPr dirty="0" smtClean="0" sz="1400" spc="49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in</a:t>
            </a:r>
            <a:r>
              <a:rPr dirty="0" smtClean="0" sz="1400" spc="-4" i="1">
                <a:latin typeface="Times New Roman"/>
                <a:cs typeface="Times New Roman"/>
              </a:rPr>
              <a:t> </a:t>
            </a:r>
            <a:r>
              <a:rPr dirty="0" smtClean="0" sz="1400" spc="4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4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enza</a:t>
            </a:r>
            <a:r>
              <a:rPr dirty="0" smtClean="0" sz="1400" spc="0" i="1">
                <a:latin typeface="Times New Roman"/>
                <a:cs typeface="Times New Roman"/>
              </a:rPr>
              <a:t> </a:t>
            </a:r>
            <a:r>
              <a:rPr dirty="0" smtClean="0" sz="1400" spc="4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5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viola</a:t>
            </a:r>
            <a:r>
              <a:rPr dirty="0" smtClean="0" sz="1400" spc="4" i="1">
                <a:latin typeface="Times New Roman"/>
                <a:cs typeface="Times New Roman"/>
              </a:rPr>
              <a:t>z</a:t>
            </a:r>
            <a:r>
              <a:rPr dirty="0" smtClean="0" sz="1400" spc="0" i="1">
                <a:latin typeface="Times New Roman"/>
                <a:cs typeface="Times New Roman"/>
              </a:rPr>
              <a:t>ioni</a:t>
            </a:r>
            <a:r>
              <a:rPr dirty="0" smtClean="0" sz="1400" spc="4" i="1">
                <a:latin typeface="Times New Roman"/>
                <a:cs typeface="Times New Roman"/>
              </a:rPr>
              <a:t> </a:t>
            </a:r>
            <a:r>
              <a:rPr dirty="0" smtClean="0" sz="1400" spc="-4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onte</a:t>
            </a:r>
            <a:r>
              <a:rPr dirty="0" smtClean="0" sz="1400" spc="-4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tate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05794" y="4834144"/>
            <a:ext cx="169311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dirty="0" smtClean="0" sz="1600" spc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47313" y="4842275"/>
            <a:ext cx="6212330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  <a:spcBef>
                <a:spcPts val="72"/>
              </a:spcBef>
            </a:pPr>
            <a:r>
              <a:rPr dirty="0" smtClean="0" sz="1400" spc="0">
                <a:latin typeface="Times New Roman"/>
                <a:cs typeface="Times New Roman"/>
              </a:rPr>
              <a:t>Altre</a:t>
            </a:r>
            <a:r>
              <a:rPr dirty="0" smtClean="0" sz="1400" spc="-58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ttivit</a:t>
            </a:r>
            <a:r>
              <a:rPr dirty="0" smtClean="0" sz="1400" spc="4">
                <a:latin typeface="Times New Roman"/>
                <a:cs typeface="Times New Roman"/>
              </a:rPr>
              <a:t>à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62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nve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4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enti</a:t>
            </a:r>
            <a:r>
              <a:rPr dirty="0" smtClean="0" sz="1400" spc="-3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ormaz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56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-7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,co.1,lett.c),</a:t>
            </a:r>
            <a:r>
              <a:rPr dirty="0" smtClean="0" sz="1400" spc="2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-3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3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dell’allegato</a:t>
            </a:r>
            <a:r>
              <a:rPr dirty="0" smtClean="0" sz="1400" spc="24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3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4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4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3826" y="6289511"/>
            <a:ext cx="103444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5"/>
              </a:lnSpc>
              <a:spcBef>
                <a:spcPts val="62"/>
              </a:spcBef>
            </a:pP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P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aten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1" i="1">
                <a:solidFill>
                  <a:srgbClr val="04ECEC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-34" i="1">
                <a:solidFill>
                  <a:srgbClr val="04ECEC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c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r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edi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317986" y="6289511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5"/>
              </a:lnSpc>
              <a:spcBef>
                <a:spcPts val="62"/>
              </a:spcBef>
            </a:pP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13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80891" y="5065547"/>
            <a:ext cx="8278126" cy="4110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36"/>
              </a:spcBef>
            </a:pPr>
            <a:endParaRPr sz="600"/>
          </a:p>
          <a:p>
            <a:pPr marL="79121">
              <a:lnSpc>
                <a:spcPts val="1969"/>
              </a:lnSpc>
            </a:pPr>
            <a:r>
              <a:rPr dirty="0" smtClean="0" sz="1600" spc="0" b="1">
                <a:solidFill>
                  <a:srgbClr val="FFFFFF"/>
                </a:solidFill>
                <a:latin typeface="Times New Roman"/>
                <a:cs typeface="Times New Roman"/>
              </a:rPr>
              <a:t>TOTA</a:t>
            </a:r>
            <a:r>
              <a:rPr dirty="0" smtClean="0" sz="1600" spc="3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5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600" spc="-7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3" b="1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600" spc="0" b="1">
                <a:solidFill>
                  <a:srgbClr val="FFFFFF"/>
                </a:solidFill>
                <a:latin typeface="Times New Roman"/>
                <a:cs typeface="Times New Roman"/>
              </a:rPr>
              <a:t>ITI</a:t>
            </a:r>
            <a:r>
              <a:rPr dirty="0" smtClean="0" sz="1600" spc="116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b="1">
                <a:solidFill>
                  <a:srgbClr val="FFFFFF"/>
                </a:solidFill>
                <a:latin typeface="Times New Roman"/>
                <a:cs typeface="Times New Roman"/>
              </a:rPr>
              <a:t>ATT</a:t>
            </a:r>
            <a:r>
              <a:rPr dirty="0" smtClean="0" sz="1600" spc="-3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0" b="1">
                <a:solidFill>
                  <a:srgbClr val="FFFFFF"/>
                </a:solidFill>
                <a:latin typeface="Times New Roman"/>
                <a:cs typeface="Times New Roman"/>
              </a:rPr>
              <a:t>IBUITI</a:t>
            </a:r>
            <a:r>
              <a:rPr dirty="0" smtClean="0" sz="1600" spc="0" b="1">
                <a:solidFill>
                  <a:srgbClr val="FFFFFF"/>
                </a:solidFill>
                <a:latin typeface="Times New Roman"/>
                <a:cs typeface="Times New Roman"/>
              </a:rPr>
              <a:t>                                                                                                                               </a:t>
            </a:r>
            <a:r>
              <a:rPr dirty="0" smtClean="0" sz="1600" spc="9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-3220" sz="2700" spc="0" b="1">
                <a:solidFill>
                  <a:srgbClr val="FFFFFF"/>
                </a:solidFill>
                <a:latin typeface="Times New Roman"/>
                <a:cs typeface="Times New Roman"/>
              </a:rPr>
              <a:t>67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80891" y="3757041"/>
            <a:ext cx="8278113" cy="372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43"/>
              </a:spcBef>
            </a:pPr>
            <a:endParaRPr sz="650"/>
          </a:p>
          <a:p>
            <a:pPr marL="79121">
              <a:lnSpc>
                <a:spcPct val="95825"/>
              </a:lnSpc>
            </a:pP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editi</a:t>
            </a:r>
            <a:r>
              <a:rPr dirty="0" smtClean="0" sz="1400" spc="-59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u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9" b="1">
                <a:solidFill>
                  <a:srgbClr val="003366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4" b="1">
                <a:solidFill>
                  <a:srgbClr val="003366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40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(max</a:t>
            </a:r>
            <a:r>
              <a:rPr dirty="0" smtClean="0" sz="1400" spc="-115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4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80891" y="1996186"/>
            <a:ext cx="7307453" cy="37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1"/>
              </a:spcBef>
            </a:pPr>
            <a:endParaRPr sz="550"/>
          </a:p>
          <a:p>
            <a:pPr marL="79121">
              <a:lnSpc>
                <a:spcPct val="95825"/>
              </a:lnSpc>
            </a:pP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editi</a:t>
            </a:r>
            <a:r>
              <a:rPr dirty="0" smtClean="0" sz="1400" spc="-54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ase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88345" y="1996186"/>
            <a:ext cx="970667" cy="37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2"/>
              </a:spcBef>
            </a:pPr>
            <a:endParaRPr sz="550"/>
          </a:p>
          <a:p>
            <a:pPr marL="345339" marR="342931" algn="ctr">
              <a:lnSpc>
                <a:spcPct val="95825"/>
              </a:lnSpc>
            </a:pPr>
            <a:r>
              <a:rPr dirty="0" smtClean="0" sz="1600" spc="-4" b="1">
                <a:solidFill>
                  <a:srgbClr val="003366"/>
                </a:solidFill>
                <a:latin typeface="Times New Roman"/>
                <a:cs typeface="Times New Roman"/>
              </a:rPr>
              <a:t>30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80891" y="2368423"/>
            <a:ext cx="8278120" cy="372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20"/>
              </a:spcBef>
            </a:pPr>
            <a:endParaRPr sz="550"/>
          </a:p>
          <a:p>
            <a:pPr marL="79121">
              <a:lnSpc>
                <a:spcPct val="95825"/>
              </a:lnSpc>
            </a:pP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oricità</a:t>
            </a:r>
            <a:r>
              <a:rPr dirty="0" smtClean="0" sz="1400" spc="-57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de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’</a:t>
            </a:r>
            <a:r>
              <a:rPr dirty="0" smtClean="0" sz="1400" spc="-4" b="1">
                <a:solidFill>
                  <a:srgbClr val="003366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zie</a:t>
            </a:r>
            <a:r>
              <a:rPr dirty="0" smtClean="0" sz="1400" spc="-9" b="1">
                <a:solidFill>
                  <a:srgbClr val="003366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da</a:t>
            </a:r>
            <a:r>
              <a:rPr dirty="0" smtClean="0" sz="1400" spc="-41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(max</a:t>
            </a:r>
            <a:r>
              <a:rPr dirty="0" smtClean="0" sz="1400" spc="-115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0</a:t>
            </a:r>
            <a:r>
              <a:rPr dirty="0" smtClean="0" sz="1400" spc="137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cr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-4" b="1">
                <a:solidFill>
                  <a:srgbClr val="003366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4" b="1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3366"/>
                </a:solidFill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90732" y="404367"/>
            <a:ext cx="10012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574541" y="2973197"/>
            <a:ext cx="829081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574541" y="4633722"/>
            <a:ext cx="829081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82"/>
          <p:cNvSpPr/>
          <p:nvPr/>
        </p:nvSpPr>
        <p:spPr>
          <a:xfrm>
            <a:off x="0" y="5864352"/>
            <a:ext cx="12192000" cy="993647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0" y="5864352"/>
            <a:ext cx="12192000" cy="993647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762" y="6168390"/>
            <a:ext cx="1764792" cy="0"/>
          </a:xfrm>
          <a:custGeom>
            <a:avLst/>
            <a:gdLst/>
            <a:ahLst/>
            <a:cxnLst/>
            <a:rect l="l" t="t" r="r" b="b"/>
            <a:pathLst>
              <a:path w="1764792" h="0">
                <a:moveTo>
                  <a:pt x="0" y="0"/>
                </a:moveTo>
                <a:lnTo>
                  <a:pt x="1764792" y="0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11663934" y="6300978"/>
            <a:ext cx="0" cy="557783"/>
          </a:xfrm>
          <a:custGeom>
            <a:avLst/>
            <a:gdLst/>
            <a:ahLst/>
            <a:cxnLst/>
            <a:rect l="l" t="t" r="r" b="b"/>
            <a:pathLst>
              <a:path w="0" h="557783">
                <a:moveTo>
                  <a:pt x="0" y="0"/>
                </a:moveTo>
                <a:lnTo>
                  <a:pt x="0" y="557021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762" y="6168390"/>
            <a:ext cx="1764792" cy="0"/>
          </a:xfrm>
          <a:custGeom>
            <a:avLst/>
            <a:gdLst/>
            <a:ahLst/>
            <a:cxnLst/>
            <a:rect l="l" t="t" r="r" b="b"/>
            <a:pathLst>
              <a:path w="1764792" h="0">
                <a:moveTo>
                  <a:pt x="0" y="0"/>
                </a:moveTo>
                <a:lnTo>
                  <a:pt x="1764792" y="0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11663934" y="6300978"/>
            <a:ext cx="0" cy="557783"/>
          </a:xfrm>
          <a:custGeom>
            <a:avLst/>
            <a:gdLst/>
            <a:ahLst/>
            <a:cxnLst/>
            <a:rect l="l" t="t" r="r" b="b"/>
            <a:pathLst>
              <a:path w="0" h="557783">
                <a:moveTo>
                  <a:pt x="0" y="0"/>
                </a:moveTo>
                <a:lnTo>
                  <a:pt x="0" y="557021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10221468" y="5853684"/>
            <a:ext cx="1031748" cy="1031747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1069086" y="1529334"/>
            <a:ext cx="630936" cy="0"/>
          </a:xfrm>
          <a:custGeom>
            <a:avLst/>
            <a:gdLst/>
            <a:ahLst/>
            <a:cxnLst/>
            <a:rect l="l" t="t" r="r" b="b"/>
            <a:pathLst>
              <a:path w="630936" h="0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190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1069086" y="1529334"/>
            <a:ext cx="630936" cy="0"/>
          </a:xfrm>
          <a:custGeom>
            <a:avLst/>
            <a:gdLst/>
            <a:ahLst/>
            <a:cxnLst/>
            <a:rect l="l" t="t" r="r" b="b"/>
            <a:pathLst>
              <a:path w="630936" h="0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190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687324" y="0"/>
            <a:ext cx="71628" cy="1271015"/>
          </a:xfrm>
          <a:custGeom>
            <a:avLst/>
            <a:gdLst/>
            <a:ahLst/>
            <a:cxnLst/>
            <a:rect l="l" t="t" r="r" b="b"/>
            <a:pathLst>
              <a:path w="71628" h="1271015">
                <a:moveTo>
                  <a:pt x="0" y="1271015"/>
                </a:moveTo>
                <a:lnTo>
                  <a:pt x="71628" y="1271015"/>
                </a:lnTo>
                <a:lnTo>
                  <a:pt x="71628" y="0"/>
                </a:lnTo>
                <a:lnTo>
                  <a:pt x="0" y="0"/>
                </a:lnTo>
                <a:lnTo>
                  <a:pt x="0" y="1271015"/>
                </a:lnTo>
                <a:close/>
              </a:path>
            </a:pathLst>
          </a:custGeom>
          <a:solidFill>
            <a:srgbClr val="034B8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11190732" y="544067"/>
            <a:ext cx="1001268" cy="0"/>
          </a:xfrm>
          <a:custGeom>
            <a:avLst/>
            <a:gdLst/>
            <a:ahLst/>
            <a:cxnLst/>
            <a:rect l="l" t="t" r="r" b="b"/>
            <a:pathLst>
              <a:path w="1001268" h="0">
                <a:moveTo>
                  <a:pt x="0" y="0"/>
                </a:moveTo>
                <a:lnTo>
                  <a:pt x="1001268" y="0"/>
                </a:lnTo>
              </a:path>
            </a:pathLst>
          </a:custGeom>
          <a:ln w="63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061199" y="909701"/>
            <a:ext cx="3264166" cy="46431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061199" y="909701"/>
            <a:ext cx="3264166" cy="46431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1061199" y="909701"/>
            <a:ext cx="3264166" cy="46431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1061199" y="909701"/>
            <a:ext cx="3264166" cy="46431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061199" y="909701"/>
            <a:ext cx="3264166" cy="46431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061199" y="909701"/>
            <a:ext cx="3264166" cy="46431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1061199" y="909701"/>
            <a:ext cx="3264166" cy="46431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1061199" y="909701"/>
            <a:ext cx="3264166" cy="46431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061199" y="909701"/>
            <a:ext cx="3264166" cy="46431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061199" y="909701"/>
            <a:ext cx="3264166" cy="46431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1061199" y="909701"/>
            <a:ext cx="3264166" cy="46431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1061199" y="909701"/>
            <a:ext cx="3264166" cy="46431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1061199" y="909701"/>
            <a:ext cx="3264166" cy="46431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1061199" y="909701"/>
            <a:ext cx="3264166" cy="46431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1061199" y="909701"/>
            <a:ext cx="3264166" cy="464312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1061199" y="909701"/>
            <a:ext cx="3264166" cy="464312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1061199" y="909701"/>
            <a:ext cx="3264166" cy="46431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1061199" y="909701"/>
            <a:ext cx="3264166" cy="464312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1061199" y="909701"/>
            <a:ext cx="3264166" cy="464312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1061199" y="909701"/>
            <a:ext cx="3264166" cy="464312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1021080" y="705561"/>
            <a:ext cx="3561969" cy="710488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10782046" y="221614"/>
            <a:ext cx="1083563" cy="20878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1792605" y="4765929"/>
            <a:ext cx="9355074" cy="80086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317735" y="5015839"/>
            <a:ext cx="171943" cy="298750"/>
          </a:xfrm>
          <a:custGeom>
            <a:avLst/>
            <a:gdLst/>
            <a:ahLst/>
            <a:cxnLst/>
            <a:rect l="l" t="t" r="r" b="b"/>
            <a:pathLst>
              <a:path w="171943" h="298750">
                <a:moveTo>
                  <a:pt x="127049" y="149388"/>
                </a:moveTo>
                <a:lnTo>
                  <a:pt x="4" y="276324"/>
                </a:lnTo>
                <a:lnTo>
                  <a:pt x="22458" y="298750"/>
                </a:lnTo>
                <a:lnTo>
                  <a:pt x="171943" y="149388"/>
                </a:lnTo>
                <a:lnTo>
                  <a:pt x="22458" y="0"/>
                </a:lnTo>
                <a:lnTo>
                  <a:pt x="0" y="22425"/>
                </a:lnTo>
                <a:lnTo>
                  <a:pt x="127049" y="149388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116330" y="4909566"/>
            <a:ext cx="513588" cy="513587"/>
          </a:xfrm>
          <a:custGeom>
            <a:avLst/>
            <a:gdLst/>
            <a:ahLst/>
            <a:cxnLst/>
            <a:rect l="l" t="t" r="r" b="b"/>
            <a:pathLst>
              <a:path w="513588" h="513588">
                <a:moveTo>
                  <a:pt x="0" y="256793"/>
                </a:moveTo>
                <a:lnTo>
                  <a:pt x="851" y="235728"/>
                </a:lnTo>
                <a:lnTo>
                  <a:pt x="3361" y="215132"/>
                </a:lnTo>
                <a:lnTo>
                  <a:pt x="7463" y="195071"/>
                </a:lnTo>
                <a:lnTo>
                  <a:pt x="13091" y="175613"/>
                </a:lnTo>
                <a:lnTo>
                  <a:pt x="20180" y="156823"/>
                </a:lnTo>
                <a:lnTo>
                  <a:pt x="28663" y="138766"/>
                </a:lnTo>
                <a:lnTo>
                  <a:pt x="38474" y="121510"/>
                </a:lnTo>
                <a:lnTo>
                  <a:pt x="49547" y="105119"/>
                </a:lnTo>
                <a:lnTo>
                  <a:pt x="61815" y="89660"/>
                </a:lnTo>
                <a:lnTo>
                  <a:pt x="75214" y="75199"/>
                </a:lnTo>
                <a:lnTo>
                  <a:pt x="89676" y="61803"/>
                </a:lnTo>
                <a:lnTo>
                  <a:pt x="105135" y="49536"/>
                </a:lnTo>
                <a:lnTo>
                  <a:pt x="121526" y="38465"/>
                </a:lnTo>
                <a:lnTo>
                  <a:pt x="138783" y="28656"/>
                </a:lnTo>
                <a:lnTo>
                  <a:pt x="156839" y="20175"/>
                </a:lnTo>
                <a:lnTo>
                  <a:pt x="175628" y="13088"/>
                </a:lnTo>
                <a:lnTo>
                  <a:pt x="195084" y="7461"/>
                </a:lnTo>
                <a:lnTo>
                  <a:pt x="215141" y="3360"/>
                </a:lnTo>
                <a:lnTo>
                  <a:pt x="235733" y="851"/>
                </a:lnTo>
                <a:lnTo>
                  <a:pt x="256794" y="0"/>
                </a:lnTo>
                <a:lnTo>
                  <a:pt x="277859" y="851"/>
                </a:lnTo>
                <a:lnTo>
                  <a:pt x="298455" y="3360"/>
                </a:lnTo>
                <a:lnTo>
                  <a:pt x="318516" y="7461"/>
                </a:lnTo>
                <a:lnTo>
                  <a:pt x="337974" y="13088"/>
                </a:lnTo>
                <a:lnTo>
                  <a:pt x="356764" y="20175"/>
                </a:lnTo>
                <a:lnTo>
                  <a:pt x="374821" y="28656"/>
                </a:lnTo>
                <a:lnTo>
                  <a:pt x="392077" y="38465"/>
                </a:lnTo>
                <a:lnTo>
                  <a:pt x="408468" y="49536"/>
                </a:lnTo>
                <a:lnTo>
                  <a:pt x="423927" y="61803"/>
                </a:lnTo>
                <a:lnTo>
                  <a:pt x="438388" y="75199"/>
                </a:lnTo>
                <a:lnTo>
                  <a:pt x="451784" y="89660"/>
                </a:lnTo>
                <a:lnTo>
                  <a:pt x="464051" y="105119"/>
                </a:lnTo>
                <a:lnTo>
                  <a:pt x="475122" y="121510"/>
                </a:lnTo>
                <a:lnTo>
                  <a:pt x="484931" y="138766"/>
                </a:lnTo>
                <a:lnTo>
                  <a:pt x="493412" y="156823"/>
                </a:lnTo>
                <a:lnTo>
                  <a:pt x="500499" y="175613"/>
                </a:lnTo>
                <a:lnTo>
                  <a:pt x="506126" y="195071"/>
                </a:lnTo>
                <a:lnTo>
                  <a:pt x="510227" y="215132"/>
                </a:lnTo>
                <a:lnTo>
                  <a:pt x="512736" y="235728"/>
                </a:lnTo>
                <a:lnTo>
                  <a:pt x="513588" y="256793"/>
                </a:lnTo>
                <a:lnTo>
                  <a:pt x="512736" y="277859"/>
                </a:lnTo>
                <a:lnTo>
                  <a:pt x="510227" y="298455"/>
                </a:lnTo>
                <a:lnTo>
                  <a:pt x="506126" y="318516"/>
                </a:lnTo>
                <a:lnTo>
                  <a:pt x="500499" y="337974"/>
                </a:lnTo>
                <a:lnTo>
                  <a:pt x="493412" y="356764"/>
                </a:lnTo>
                <a:lnTo>
                  <a:pt x="484931" y="374821"/>
                </a:lnTo>
                <a:lnTo>
                  <a:pt x="475122" y="392077"/>
                </a:lnTo>
                <a:lnTo>
                  <a:pt x="464051" y="408468"/>
                </a:lnTo>
                <a:lnTo>
                  <a:pt x="451784" y="423927"/>
                </a:lnTo>
                <a:lnTo>
                  <a:pt x="438388" y="438388"/>
                </a:lnTo>
                <a:lnTo>
                  <a:pt x="423927" y="451784"/>
                </a:lnTo>
                <a:lnTo>
                  <a:pt x="408468" y="464051"/>
                </a:lnTo>
                <a:lnTo>
                  <a:pt x="392077" y="475122"/>
                </a:lnTo>
                <a:lnTo>
                  <a:pt x="374821" y="484931"/>
                </a:lnTo>
                <a:lnTo>
                  <a:pt x="356764" y="493412"/>
                </a:lnTo>
                <a:lnTo>
                  <a:pt x="337974" y="500499"/>
                </a:lnTo>
                <a:lnTo>
                  <a:pt x="318516" y="506126"/>
                </a:lnTo>
                <a:lnTo>
                  <a:pt x="298455" y="510227"/>
                </a:lnTo>
                <a:lnTo>
                  <a:pt x="277859" y="512736"/>
                </a:lnTo>
                <a:lnTo>
                  <a:pt x="256794" y="513587"/>
                </a:lnTo>
                <a:lnTo>
                  <a:pt x="235733" y="512736"/>
                </a:lnTo>
                <a:lnTo>
                  <a:pt x="215141" y="510227"/>
                </a:lnTo>
                <a:lnTo>
                  <a:pt x="195084" y="506126"/>
                </a:lnTo>
                <a:lnTo>
                  <a:pt x="175628" y="500499"/>
                </a:lnTo>
                <a:lnTo>
                  <a:pt x="156839" y="493412"/>
                </a:lnTo>
                <a:lnTo>
                  <a:pt x="138783" y="484931"/>
                </a:lnTo>
                <a:lnTo>
                  <a:pt x="121526" y="475122"/>
                </a:lnTo>
                <a:lnTo>
                  <a:pt x="105135" y="464051"/>
                </a:lnTo>
                <a:lnTo>
                  <a:pt x="89676" y="451784"/>
                </a:lnTo>
                <a:lnTo>
                  <a:pt x="75214" y="438388"/>
                </a:lnTo>
                <a:lnTo>
                  <a:pt x="61815" y="423927"/>
                </a:lnTo>
                <a:lnTo>
                  <a:pt x="49547" y="408468"/>
                </a:lnTo>
                <a:lnTo>
                  <a:pt x="38474" y="392077"/>
                </a:lnTo>
                <a:lnTo>
                  <a:pt x="28663" y="374821"/>
                </a:lnTo>
                <a:lnTo>
                  <a:pt x="20180" y="356764"/>
                </a:lnTo>
                <a:lnTo>
                  <a:pt x="13091" y="337974"/>
                </a:lnTo>
                <a:lnTo>
                  <a:pt x="7463" y="318516"/>
                </a:lnTo>
                <a:lnTo>
                  <a:pt x="3361" y="298455"/>
                </a:lnTo>
                <a:lnTo>
                  <a:pt x="851" y="277859"/>
                </a:lnTo>
                <a:lnTo>
                  <a:pt x="0" y="256793"/>
                </a:lnTo>
                <a:close/>
              </a:path>
            </a:pathLst>
          </a:custGeom>
          <a:ln w="28574">
            <a:solidFill>
              <a:srgbClr val="0033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086307" y="1998599"/>
            <a:ext cx="1882394" cy="443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441186" y="2673534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50"/>
              </a:lnSpc>
              <a:spcBef>
                <a:spcPts val="132"/>
              </a:spcBef>
            </a:pPr>
            <a:r>
              <a:rPr dirty="0" smtClean="0" sz="2500" spc="0">
                <a:solidFill>
                  <a:srgbClr val="034B8B"/>
                </a:solidFill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84340" y="2694269"/>
            <a:ext cx="1492121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00"/>
              </a:lnSpc>
              <a:spcBef>
                <a:spcPts val="125"/>
              </a:spcBef>
            </a:pPr>
            <a:r>
              <a:rPr dirty="0" smtClean="0" baseline="1159" sz="3750" spc="0">
                <a:solidFill>
                  <a:srgbClr val="034B8B"/>
                </a:solidFill>
                <a:latin typeface="Times New Roman"/>
                <a:cs typeface="Times New Roman"/>
              </a:rPr>
              <a:t>POSSIBILE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3607" y="2703821"/>
            <a:ext cx="4440945" cy="10275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2500"/>
              </a:lnSpc>
              <a:spcBef>
                <a:spcPts val="125"/>
              </a:spcBef>
            </a:pPr>
            <a:r>
              <a:rPr dirty="0" smtClean="0" baseline="1159" sz="3750" b="1">
                <a:solidFill>
                  <a:srgbClr val="034B8B"/>
                </a:solidFill>
                <a:latin typeface="Times New Roman"/>
                <a:cs typeface="Times New Roman"/>
              </a:rPr>
              <a:t>OB</a:t>
            </a:r>
            <a:r>
              <a:rPr dirty="0" smtClean="0" baseline="1159" sz="3750" spc="4" b="1">
                <a:solidFill>
                  <a:srgbClr val="034B8B"/>
                </a:solidFill>
                <a:latin typeface="Times New Roman"/>
                <a:cs typeface="Times New Roman"/>
              </a:rPr>
              <a:t>B</a:t>
            </a:r>
            <a:r>
              <a:rPr dirty="0" smtClean="0" baseline="1159" sz="3750" spc="0" b="1">
                <a:solidFill>
                  <a:srgbClr val="034B8B"/>
                </a:solidFill>
                <a:latin typeface="Times New Roman"/>
                <a:cs typeface="Times New Roman"/>
              </a:rPr>
              <a:t>L</a:t>
            </a:r>
            <a:r>
              <a:rPr dirty="0" smtClean="0" baseline="1159" sz="3750" spc="-9" b="1">
                <a:solidFill>
                  <a:srgbClr val="034B8B"/>
                </a:solidFill>
                <a:latin typeface="Times New Roman"/>
                <a:cs typeface="Times New Roman"/>
              </a:rPr>
              <a:t>I</a:t>
            </a:r>
            <a:r>
              <a:rPr dirty="0" smtClean="0" baseline="1159" sz="3750" spc="0" b="1">
                <a:solidFill>
                  <a:srgbClr val="034B8B"/>
                </a:solidFill>
                <a:latin typeface="Times New Roman"/>
                <a:cs typeface="Times New Roman"/>
              </a:rPr>
              <a:t>GA</a:t>
            </a:r>
            <a:r>
              <a:rPr dirty="0" smtClean="0" baseline="1159" sz="3750" spc="-9" b="1">
                <a:solidFill>
                  <a:srgbClr val="034B8B"/>
                </a:solidFill>
                <a:latin typeface="Times New Roman"/>
                <a:cs typeface="Times New Roman"/>
              </a:rPr>
              <a:t>T</a:t>
            </a:r>
            <a:r>
              <a:rPr dirty="0" smtClean="0" baseline="1159" sz="3750" spc="0" b="1">
                <a:solidFill>
                  <a:srgbClr val="034B8B"/>
                </a:solidFill>
                <a:latin typeface="Times New Roman"/>
                <a:cs typeface="Times New Roman"/>
              </a:rPr>
              <a:t>ORIA</a:t>
            </a:r>
            <a:endParaRPr sz="2500">
              <a:latin typeface="Times New Roman"/>
              <a:cs typeface="Times New Roman"/>
            </a:endParaRPr>
          </a:p>
          <a:p>
            <a:pPr marL="44399">
              <a:lnSpc>
                <a:spcPct val="100041"/>
              </a:lnSpc>
              <a:spcBef>
                <a:spcPts val="1064"/>
              </a:spcBef>
            </a:pP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In</a:t>
            </a:r>
            <a:r>
              <a:rPr dirty="0" smtClean="0" sz="1800" spc="-164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-4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so</a:t>
            </a:r>
            <a:r>
              <a:rPr dirty="0" smtClean="0" sz="1800" spc="2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di</a:t>
            </a:r>
            <a:r>
              <a:rPr dirty="0" smtClean="0" sz="1800" spc="-1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for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-64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m</a:t>
            </a:r>
            <a:r>
              <a:rPr dirty="0" smtClean="0" sz="1800" spc="-4">
                <a:solidFill>
                  <a:srgbClr val="111111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rta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-54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per</a:t>
            </a:r>
            <a:r>
              <a:rPr dirty="0" smtClean="0" sz="1800" spc="1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-4">
                <a:solidFill>
                  <a:srgbClr val="111111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lpa</a:t>
            </a:r>
            <a:r>
              <a:rPr dirty="0" smtClean="0" sz="1800" spc="44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grave</a:t>
            </a:r>
            <a:r>
              <a:rPr dirty="0" smtClean="0" sz="1800" spc="154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del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-4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tore</a:t>
            </a:r>
            <a:r>
              <a:rPr dirty="0" smtClean="0" sz="1800" spc="4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di</a:t>
            </a:r>
            <a:r>
              <a:rPr dirty="0" smtClean="0" sz="1800" spc="-1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lavoro</a:t>
            </a:r>
            <a:r>
              <a:rPr dirty="0" smtClean="0" sz="1800" spc="36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-14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182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4">
                <a:solidFill>
                  <a:srgbClr val="111111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egato</a:t>
            </a:r>
            <a:r>
              <a:rPr dirty="0" smtClean="0" sz="1800" spc="40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dirige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te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41186" y="3216804"/>
            <a:ext cx="5013207" cy="8026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830"/>
              </a:lnSpc>
              <a:spcBef>
                <a:spcPts val="91"/>
              </a:spcBef>
            </a:pP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Nel</a:t>
            </a:r>
            <a:r>
              <a:rPr dirty="0" smtClean="0" sz="1800" spc="-132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caso</a:t>
            </a:r>
            <a:r>
              <a:rPr dirty="0" smtClean="0" sz="1800" spc="2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di</a:t>
            </a:r>
            <a:r>
              <a:rPr dirty="0" smtClean="0" sz="1800" spc="-1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for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io</a:t>
            </a:r>
            <a:r>
              <a:rPr dirty="0" smtClean="0" sz="1800" spc="126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che</a:t>
            </a:r>
            <a:r>
              <a:rPr dirty="0" smtClean="0" sz="1800" spc="94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causi</a:t>
            </a:r>
            <a:r>
              <a:rPr dirty="0" smtClean="0" sz="1800" spc="97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abi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à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</a:pP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perman</a:t>
            </a:r>
            <a:r>
              <a:rPr dirty="0" smtClean="0" sz="1800" spc="5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5">
                <a:solidFill>
                  <a:srgbClr val="111111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te</a:t>
            </a:r>
            <a:r>
              <a:rPr dirty="0" smtClean="0" sz="1800" spc="-9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menom</a:t>
            </a:r>
            <a:r>
              <a:rPr dirty="0" smtClean="0" sz="1800" spc="-5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zione</a:t>
            </a:r>
            <a:r>
              <a:rPr dirty="0" smtClean="0" sz="1800" spc="-74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rr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vers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bi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-39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per</a:t>
            </a:r>
            <a:r>
              <a:rPr dirty="0" smtClean="0" sz="1800" spc="1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-4">
                <a:solidFill>
                  <a:srgbClr val="111111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lpa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grave</a:t>
            </a:r>
            <a:r>
              <a:rPr dirty="0" smtClean="0" sz="1800" spc="144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del</a:t>
            </a:r>
            <a:r>
              <a:rPr dirty="0" smtClean="0" sz="1800" spc="1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datore</a:t>
            </a:r>
            <a:r>
              <a:rPr dirty="0" smtClean="0" sz="1800" spc="409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di</a:t>
            </a:r>
            <a:r>
              <a:rPr dirty="0" smtClean="0" sz="1800" spc="-10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lavoro</a:t>
            </a:r>
            <a:r>
              <a:rPr dirty="0" smtClean="0" sz="1800" spc="36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-4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167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del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gato</a:t>
            </a:r>
            <a:r>
              <a:rPr dirty="0" smtClean="0" sz="1800" spc="434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dirige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te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16683" y="4913297"/>
            <a:ext cx="8712953" cy="528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0"/>
              </a:lnSpc>
              <a:spcBef>
                <a:spcPts val="91"/>
              </a:spcBef>
            </a:pPr>
            <a:r>
              <a:rPr dirty="0" smtClean="0" sz="1800" spc="0" i="1">
                <a:latin typeface="Times New Roman"/>
                <a:cs typeface="Times New Roman"/>
              </a:rPr>
              <a:t>Ad</a:t>
            </a:r>
            <a:r>
              <a:rPr dirty="0" smtClean="0" sz="1800" spc="-4" i="1">
                <a:latin typeface="Times New Roman"/>
                <a:cs typeface="Times New Roman"/>
              </a:rPr>
              <a:t>o</a:t>
            </a:r>
            <a:r>
              <a:rPr dirty="0" smtClean="0" sz="1800" spc="0" i="1">
                <a:latin typeface="Times New Roman"/>
                <a:cs typeface="Times New Roman"/>
              </a:rPr>
              <a:t>t</a:t>
            </a:r>
            <a:r>
              <a:rPr dirty="0" smtClean="0" sz="1800" spc="4" i="1">
                <a:latin typeface="Times New Roman"/>
                <a:cs typeface="Times New Roman"/>
              </a:rPr>
              <a:t>t</a:t>
            </a:r>
            <a:r>
              <a:rPr dirty="0" smtClean="0" sz="1800" spc="0" i="1">
                <a:latin typeface="Times New Roman"/>
                <a:cs typeface="Times New Roman"/>
              </a:rPr>
              <a:t>ata</a:t>
            </a:r>
            <a:r>
              <a:rPr dirty="0" smtClean="0" sz="1800" spc="37" i="1"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latin typeface="Times New Roman"/>
                <a:cs typeface="Times New Roman"/>
              </a:rPr>
              <a:t>da</a:t>
            </a:r>
            <a:r>
              <a:rPr dirty="0" smtClean="0" sz="1800" spc="-39" i="1"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latin typeface="Times New Roman"/>
                <a:cs typeface="Times New Roman"/>
              </a:rPr>
              <a:t>Inl</a:t>
            </a:r>
            <a:r>
              <a:rPr dirty="0" smtClean="0" sz="1800" spc="12" i="1"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latin typeface="Times New Roman"/>
                <a:cs typeface="Times New Roman"/>
              </a:rPr>
              <a:t>che</a:t>
            </a:r>
            <a:r>
              <a:rPr dirty="0" smtClean="0" sz="1800" spc="-104" i="1"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latin typeface="Times New Roman"/>
                <a:cs typeface="Times New Roman"/>
              </a:rPr>
              <a:t>v</a:t>
            </a:r>
            <a:r>
              <a:rPr dirty="0" smtClean="0" sz="1800" spc="-8" i="1">
                <a:latin typeface="Times New Roman"/>
                <a:cs typeface="Times New Roman"/>
              </a:rPr>
              <a:t>e</a:t>
            </a:r>
            <a:r>
              <a:rPr dirty="0" smtClean="0" sz="1800" spc="-4" i="1">
                <a:latin typeface="Times New Roman"/>
                <a:cs typeface="Times New Roman"/>
              </a:rPr>
              <a:t>r</a:t>
            </a:r>
            <a:r>
              <a:rPr dirty="0" smtClean="0" sz="1800" spc="0" i="1">
                <a:latin typeface="Times New Roman"/>
                <a:cs typeface="Times New Roman"/>
              </a:rPr>
              <a:t>ifica,</a:t>
            </a:r>
            <a:r>
              <a:rPr dirty="0" smtClean="0" sz="1800" spc="47" i="1"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latin typeface="Times New Roman"/>
                <a:cs typeface="Times New Roman"/>
              </a:rPr>
              <a:t>al</a:t>
            </a:r>
            <a:r>
              <a:rPr dirty="0" smtClean="0" sz="1800" spc="-166" i="1"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latin typeface="Times New Roman"/>
                <a:cs typeface="Times New Roman"/>
              </a:rPr>
              <a:t>t</a:t>
            </a:r>
            <a:r>
              <a:rPr dirty="0" smtClean="0" sz="1800" spc="-4" i="1">
                <a:latin typeface="Times New Roman"/>
                <a:cs typeface="Times New Roman"/>
              </a:rPr>
              <a:t>e</a:t>
            </a:r>
            <a:r>
              <a:rPr dirty="0" smtClean="0" sz="1800" spc="-4" i="1">
                <a:latin typeface="Times New Roman"/>
                <a:cs typeface="Times New Roman"/>
              </a:rPr>
              <a:t>r</a:t>
            </a:r>
            <a:r>
              <a:rPr dirty="0" smtClean="0" sz="1800" spc="0" i="1">
                <a:latin typeface="Times New Roman"/>
                <a:cs typeface="Times New Roman"/>
              </a:rPr>
              <a:t>mine</a:t>
            </a:r>
            <a:r>
              <a:rPr dirty="0" smtClean="0" sz="1800" spc="-14" i="1"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latin typeface="Times New Roman"/>
                <a:cs typeface="Times New Roman"/>
              </a:rPr>
              <a:t>d</a:t>
            </a:r>
            <a:r>
              <a:rPr dirty="0" smtClean="0" sz="1800" spc="-4" i="1">
                <a:latin typeface="Times New Roman"/>
                <a:cs typeface="Times New Roman"/>
              </a:rPr>
              <a:t>e</a:t>
            </a:r>
            <a:r>
              <a:rPr dirty="0" smtClean="0" sz="1800" spc="0" i="1">
                <a:latin typeface="Times New Roman"/>
                <a:cs typeface="Times New Roman"/>
              </a:rPr>
              <a:t>l</a:t>
            </a:r>
            <a:r>
              <a:rPr dirty="0" smtClean="0" sz="1800" spc="-4" i="1">
                <a:latin typeface="Times New Roman"/>
                <a:cs typeface="Times New Roman"/>
              </a:rPr>
              <a:t>l</a:t>
            </a:r>
            <a:r>
              <a:rPr dirty="0" smtClean="0" sz="1800" spc="0" i="1">
                <a:latin typeface="Times New Roman"/>
                <a:cs typeface="Times New Roman"/>
              </a:rPr>
              <a:t>a</a:t>
            </a:r>
            <a:r>
              <a:rPr dirty="0" smtClean="0" sz="1800" spc="-34" i="1"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latin typeface="Times New Roman"/>
                <a:cs typeface="Times New Roman"/>
              </a:rPr>
              <a:t>s</a:t>
            </a:r>
            <a:r>
              <a:rPr dirty="0" smtClean="0" sz="1800" spc="-4" i="1">
                <a:latin typeface="Times New Roman"/>
                <a:cs typeface="Times New Roman"/>
              </a:rPr>
              <a:t>o</a:t>
            </a:r>
            <a:r>
              <a:rPr dirty="0" smtClean="0" sz="1800" spc="0" i="1">
                <a:latin typeface="Times New Roman"/>
                <a:cs typeface="Times New Roman"/>
              </a:rPr>
              <a:t>sp</a:t>
            </a:r>
            <a:r>
              <a:rPr dirty="0" smtClean="0" sz="1800" spc="-9" i="1">
                <a:latin typeface="Times New Roman"/>
                <a:cs typeface="Times New Roman"/>
              </a:rPr>
              <a:t>e</a:t>
            </a:r>
            <a:r>
              <a:rPr dirty="0" smtClean="0" sz="1800" spc="0" i="1">
                <a:latin typeface="Times New Roman"/>
                <a:cs typeface="Times New Roman"/>
              </a:rPr>
              <a:t>nsione</a:t>
            </a:r>
            <a:r>
              <a:rPr dirty="0" smtClean="0" sz="1800" spc="81" i="1"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latin typeface="Times New Roman"/>
                <a:cs typeface="Times New Roman"/>
              </a:rPr>
              <a:t>cau</a:t>
            </a:r>
            <a:r>
              <a:rPr dirty="0" smtClean="0" sz="1800" spc="4" i="1">
                <a:latin typeface="Times New Roman"/>
                <a:cs typeface="Times New Roman"/>
              </a:rPr>
              <a:t>t</a:t>
            </a:r>
            <a:r>
              <a:rPr dirty="0" smtClean="0" sz="1800" spc="0" i="1">
                <a:latin typeface="Times New Roman"/>
                <a:cs typeface="Times New Roman"/>
              </a:rPr>
              <a:t>e</a:t>
            </a:r>
            <a:r>
              <a:rPr dirty="0" smtClean="0" sz="1800" spc="-8" i="1">
                <a:latin typeface="Times New Roman"/>
                <a:cs typeface="Times New Roman"/>
              </a:rPr>
              <a:t>l</a:t>
            </a:r>
            <a:r>
              <a:rPr dirty="0" smtClean="0" sz="1800" spc="0" i="1">
                <a:latin typeface="Times New Roman"/>
                <a:cs typeface="Times New Roman"/>
              </a:rPr>
              <a:t>a</a:t>
            </a:r>
            <a:r>
              <a:rPr dirty="0" smtClean="0" sz="1800" spc="-4" i="1">
                <a:latin typeface="Times New Roman"/>
                <a:cs typeface="Times New Roman"/>
              </a:rPr>
              <a:t>r</a:t>
            </a:r>
            <a:r>
              <a:rPr dirty="0" smtClean="0" sz="1800" spc="0" i="1">
                <a:latin typeface="Times New Roman"/>
                <a:cs typeface="Times New Roman"/>
              </a:rPr>
              <a:t>e,</a:t>
            </a:r>
            <a:r>
              <a:rPr dirty="0" smtClean="0" sz="1800" spc="0" i="1">
                <a:latin typeface="Times New Roman"/>
                <a:cs typeface="Times New Roman"/>
              </a:rPr>
              <a:t> </a:t>
            </a:r>
            <a:r>
              <a:rPr dirty="0" smtClean="0" sz="1800" spc="110" i="1"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latin typeface="Times New Roman"/>
                <a:cs typeface="Times New Roman"/>
              </a:rPr>
              <a:t>il</a:t>
            </a:r>
            <a:r>
              <a:rPr dirty="0" smtClean="0" sz="1800" spc="-125" i="1">
                <a:latin typeface="Times New Roman"/>
                <a:cs typeface="Times New Roman"/>
              </a:rPr>
              <a:t> </a:t>
            </a:r>
            <a:r>
              <a:rPr dirty="0" smtClean="0" sz="1800" spc="-4" i="1">
                <a:latin typeface="Times New Roman"/>
                <a:cs typeface="Times New Roman"/>
              </a:rPr>
              <a:t>r</a:t>
            </a:r>
            <a:r>
              <a:rPr dirty="0" smtClean="0" sz="1800" spc="0" i="1">
                <a:latin typeface="Times New Roman"/>
                <a:cs typeface="Times New Roman"/>
              </a:rPr>
              <a:t>ipri</a:t>
            </a:r>
            <a:r>
              <a:rPr dirty="0" smtClean="0" sz="1800" spc="-8" i="1">
                <a:latin typeface="Times New Roman"/>
                <a:cs typeface="Times New Roman"/>
              </a:rPr>
              <a:t>s</a:t>
            </a:r>
            <a:r>
              <a:rPr dirty="0" smtClean="0" sz="1800" spc="0" i="1">
                <a:latin typeface="Times New Roman"/>
                <a:cs typeface="Times New Roman"/>
              </a:rPr>
              <a:t>ti</a:t>
            </a:r>
            <a:r>
              <a:rPr dirty="0" smtClean="0" sz="1800" spc="4" i="1">
                <a:latin typeface="Times New Roman"/>
                <a:cs typeface="Times New Roman"/>
              </a:rPr>
              <a:t>n</a:t>
            </a:r>
            <a:r>
              <a:rPr dirty="0" smtClean="0" sz="1800" spc="0" i="1">
                <a:latin typeface="Times New Roman"/>
                <a:cs typeface="Times New Roman"/>
              </a:rPr>
              <a:t>o</a:t>
            </a:r>
            <a:r>
              <a:rPr dirty="0" smtClean="0" sz="1800" spc="233" i="1"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latin typeface="Times New Roman"/>
                <a:cs typeface="Times New Roman"/>
              </a:rPr>
              <a:t>d</a:t>
            </a:r>
            <a:r>
              <a:rPr dirty="0" smtClean="0" sz="1800" spc="-4" i="1">
                <a:latin typeface="Times New Roman"/>
                <a:cs typeface="Times New Roman"/>
              </a:rPr>
              <a:t>e</a:t>
            </a:r>
            <a:r>
              <a:rPr dirty="0" smtClean="0" sz="1800" spc="0" i="1">
                <a:latin typeface="Times New Roman"/>
                <a:cs typeface="Times New Roman"/>
              </a:rPr>
              <a:t>l</a:t>
            </a:r>
            <a:r>
              <a:rPr dirty="0" smtClean="0" sz="1800" spc="-4" i="1">
                <a:latin typeface="Times New Roman"/>
                <a:cs typeface="Times New Roman"/>
              </a:rPr>
              <a:t>l</a:t>
            </a:r>
            <a:r>
              <a:rPr dirty="0" smtClean="0" sz="1800" spc="0" i="1">
                <a:latin typeface="Times New Roman"/>
                <a:cs typeface="Times New Roman"/>
              </a:rPr>
              <a:t>e</a:t>
            </a:r>
            <a:r>
              <a:rPr dirty="0" smtClean="0" sz="1800" spc="-25" i="1"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latin typeface="Times New Roman"/>
                <a:cs typeface="Times New Roman"/>
              </a:rPr>
              <a:t>condizioni</a:t>
            </a:r>
            <a:r>
              <a:rPr dirty="0" smtClean="0" sz="1800" spc="-22" i="1"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latin typeface="Times New Roman"/>
                <a:cs typeface="Times New Roman"/>
              </a:rPr>
              <a:t>di</a:t>
            </a:r>
            <a:endParaRPr sz="1800">
              <a:latin typeface="Times New Roman"/>
              <a:cs typeface="Times New Roman"/>
            </a:endParaRPr>
          </a:p>
          <a:p>
            <a:pPr marL="12700" marR="34335">
              <a:lnSpc>
                <a:spcPct val="95825"/>
              </a:lnSpc>
            </a:pPr>
            <a:r>
              <a:rPr dirty="0" smtClean="0" sz="1800" spc="0" i="1">
                <a:latin typeface="Times New Roman"/>
                <a:cs typeface="Times New Roman"/>
              </a:rPr>
              <a:t>sicurezza</a:t>
            </a:r>
            <a:r>
              <a:rPr dirty="0" smtClean="0" sz="1800" spc="-173" i="1"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latin typeface="Times New Roman"/>
                <a:cs typeface="Times New Roman"/>
              </a:rPr>
              <a:t>del</a:t>
            </a:r>
            <a:r>
              <a:rPr dirty="0" smtClean="0" sz="1800" spc="-127" i="1"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latin typeface="Times New Roman"/>
                <a:cs typeface="Times New Roman"/>
              </a:rPr>
              <a:t>ca</a:t>
            </a:r>
            <a:r>
              <a:rPr dirty="0" smtClean="0" sz="1800" spc="4" i="1">
                <a:latin typeface="Times New Roman"/>
                <a:cs typeface="Times New Roman"/>
              </a:rPr>
              <a:t>n</a:t>
            </a:r>
            <a:r>
              <a:rPr dirty="0" smtClean="0" sz="1800" spc="0" i="1">
                <a:latin typeface="Times New Roman"/>
                <a:cs typeface="Times New Roman"/>
              </a:rPr>
              <a:t>tiere</a:t>
            </a:r>
            <a:r>
              <a:rPr dirty="0" smtClean="0" sz="1800" spc="14" i="1"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latin typeface="Times New Roman"/>
                <a:cs typeface="Times New Roman"/>
              </a:rPr>
              <a:t>nel</a:t>
            </a:r>
            <a:r>
              <a:rPr dirty="0" smtClean="0" sz="1800" spc="-122" i="1"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latin typeface="Times New Roman"/>
                <a:cs typeface="Times New Roman"/>
              </a:rPr>
              <a:t>q</a:t>
            </a:r>
            <a:r>
              <a:rPr dirty="0" smtClean="0" sz="1800" spc="4" i="1">
                <a:latin typeface="Times New Roman"/>
                <a:cs typeface="Times New Roman"/>
              </a:rPr>
              <a:t>u</a:t>
            </a:r>
            <a:r>
              <a:rPr dirty="0" smtClean="0" sz="1800" spc="0" i="1">
                <a:latin typeface="Times New Roman"/>
                <a:cs typeface="Times New Roman"/>
              </a:rPr>
              <a:t>ale</a:t>
            </a:r>
            <a:r>
              <a:rPr dirty="0" smtClean="0" sz="1800" spc="-150" i="1"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latin typeface="Times New Roman"/>
                <a:cs typeface="Times New Roman"/>
              </a:rPr>
              <a:t>si</a:t>
            </a:r>
            <a:r>
              <a:rPr dirty="0" smtClean="0" sz="1800" spc="-104" i="1"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latin typeface="Times New Roman"/>
                <a:cs typeface="Times New Roman"/>
              </a:rPr>
              <a:t>è</a:t>
            </a:r>
            <a:r>
              <a:rPr dirty="0" smtClean="0" sz="1800" spc="-12" i="1"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latin typeface="Times New Roman"/>
                <a:cs typeface="Times New Roman"/>
              </a:rPr>
              <a:t>ve</a:t>
            </a:r>
            <a:r>
              <a:rPr dirty="0" smtClean="0" sz="1800" spc="-9" i="1">
                <a:latin typeface="Times New Roman"/>
                <a:cs typeface="Times New Roman"/>
              </a:rPr>
              <a:t>r</a:t>
            </a:r>
            <a:r>
              <a:rPr dirty="0" smtClean="0" sz="1800" spc="0" i="1">
                <a:latin typeface="Times New Roman"/>
                <a:cs typeface="Times New Roman"/>
              </a:rPr>
              <a:t>ificata</a:t>
            </a:r>
            <a:r>
              <a:rPr dirty="0" smtClean="0" sz="1800" spc="19" i="1"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latin typeface="Times New Roman"/>
                <a:cs typeface="Times New Roman"/>
              </a:rPr>
              <a:t>la</a:t>
            </a:r>
            <a:r>
              <a:rPr dirty="0" smtClean="0" sz="1800" spc="-166" i="1">
                <a:latin typeface="Times New Roman"/>
                <a:cs typeface="Times New Roman"/>
              </a:rPr>
              <a:t> </a:t>
            </a:r>
            <a:r>
              <a:rPr dirty="0" smtClean="0" sz="1800" spc="0" i="1">
                <a:latin typeface="Times New Roman"/>
                <a:cs typeface="Times New Roman"/>
              </a:rPr>
              <a:t>vio</a:t>
            </a:r>
            <a:r>
              <a:rPr dirty="0" smtClean="0" sz="1800" spc="-4" i="1">
                <a:latin typeface="Times New Roman"/>
                <a:cs typeface="Times New Roman"/>
              </a:rPr>
              <a:t>l</a:t>
            </a:r>
            <a:r>
              <a:rPr dirty="0" smtClean="0" sz="1800" spc="0" i="1">
                <a:latin typeface="Times New Roman"/>
                <a:cs typeface="Times New Roman"/>
              </a:rPr>
              <a:t>azio</a:t>
            </a:r>
            <a:r>
              <a:rPr dirty="0" smtClean="0" sz="1800" spc="4" i="1">
                <a:latin typeface="Times New Roman"/>
                <a:cs typeface="Times New Roman"/>
              </a:rPr>
              <a:t>n</a:t>
            </a:r>
            <a:r>
              <a:rPr dirty="0" smtClean="0" sz="1800" spc="0" i="1"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3826" y="6289511"/>
            <a:ext cx="103444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5"/>
              </a:lnSpc>
              <a:spcBef>
                <a:spcPts val="62"/>
              </a:spcBef>
            </a:pP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P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aten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1" i="1">
                <a:solidFill>
                  <a:srgbClr val="04ECEC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-34" i="1">
                <a:solidFill>
                  <a:srgbClr val="04ECEC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c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r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edi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17986" y="6289511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5"/>
              </a:lnSpc>
              <a:spcBef>
                <a:spcPts val="62"/>
              </a:spcBef>
            </a:pP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14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90732" y="404367"/>
            <a:ext cx="10012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bject 91"/>
          <p:cNvSpPr/>
          <p:nvPr/>
        </p:nvSpPr>
        <p:spPr>
          <a:xfrm>
            <a:off x="0" y="5864352"/>
            <a:ext cx="12192000" cy="993647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0" y="5864352"/>
            <a:ext cx="12192000" cy="993647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762" y="6168390"/>
            <a:ext cx="1764792" cy="0"/>
          </a:xfrm>
          <a:custGeom>
            <a:avLst/>
            <a:gdLst/>
            <a:ahLst/>
            <a:cxnLst/>
            <a:rect l="l" t="t" r="r" b="b"/>
            <a:pathLst>
              <a:path w="1764792" h="0">
                <a:moveTo>
                  <a:pt x="0" y="0"/>
                </a:moveTo>
                <a:lnTo>
                  <a:pt x="1764792" y="0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11663934" y="6300978"/>
            <a:ext cx="0" cy="557783"/>
          </a:xfrm>
          <a:custGeom>
            <a:avLst/>
            <a:gdLst/>
            <a:ahLst/>
            <a:cxnLst/>
            <a:rect l="l" t="t" r="r" b="b"/>
            <a:pathLst>
              <a:path w="0" h="557783">
                <a:moveTo>
                  <a:pt x="0" y="0"/>
                </a:moveTo>
                <a:lnTo>
                  <a:pt x="0" y="557021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762" y="6168390"/>
            <a:ext cx="1764792" cy="0"/>
          </a:xfrm>
          <a:custGeom>
            <a:avLst/>
            <a:gdLst/>
            <a:ahLst/>
            <a:cxnLst/>
            <a:rect l="l" t="t" r="r" b="b"/>
            <a:pathLst>
              <a:path w="1764792" h="0">
                <a:moveTo>
                  <a:pt x="0" y="0"/>
                </a:moveTo>
                <a:lnTo>
                  <a:pt x="1764792" y="0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11663934" y="6300978"/>
            <a:ext cx="0" cy="557783"/>
          </a:xfrm>
          <a:custGeom>
            <a:avLst/>
            <a:gdLst/>
            <a:ahLst/>
            <a:cxnLst/>
            <a:rect l="l" t="t" r="r" b="b"/>
            <a:pathLst>
              <a:path w="0" h="557783">
                <a:moveTo>
                  <a:pt x="0" y="0"/>
                </a:moveTo>
                <a:lnTo>
                  <a:pt x="0" y="557021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10221468" y="5853684"/>
            <a:ext cx="1031748" cy="1031747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1069086" y="1529334"/>
            <a:ext cx="630936" cy="0"/>
          </a:xfrm>
          <a:custGeom>
            <a:avLst/>
            <a:gdLst/>
            <a:ahLst/>
            <a:cxnLst/>
            <a:rect l="l" t="t" r="r" b="b"/>
            <a:pathLst>
              <a:path w="630936" h="0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190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1069086" y="1529334"/>
            <a:ext cx="630936" cy="0"/>
          </a:xfrm>
          <a:custGeom>
            <a:avLst/>
            <a:gdLst/>
            <a:ahLst/>
            <a:cxnLst/>
            <a:rect l="l" t="t" r="r" b="b"/>
            <a:pathLst>
              <a:path w="630936" h="0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190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1021080" y="1537462"/>
            <a:ext cx="6861302" cy="443484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687324" y="0"/>
            <a:ext cx="71628" cy="1271015"/>
          </a:xfrm>
          <a:custGeom>
            <a:avLst/>
            <a:gdLst/>
            <a:ahLst/>
            <a:cxnLst/>
            <a:rect l="l" t="t" r="r" b="b"/>
            <a:pathLst>
              <a:path w="71628" h="1271015">
                <a:moveTo>
                  <a:pt x="0" y="1271015"/>
                </a:moveTo>
                <a:lnTo>
                  <a:pt x="71628" y="1271015"/>
                </a:lnTo>
                <a:lnTo>
                  <a:pt x="71628" y="0"/>
                </a:lnTo>
                <a:lnTo>
                  <a:pt x="0" y="0"/>
                </a:lnTo>
                <a:lnTo>
                  <a:pt x="0" y="1271015"/>
                </a:lnTo>
                <a:close/>
              </a:path>
            </a:pathLst>
          </a:custGeom>
          <a:solidFill>
            <a:srgbClr val="034B8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11190732" y="544067"/>
            <a:ext cx="1001268" cy="0"/>
          </a:xfrm>
          <a:custGeom>
            <a:avLst/>
            <a:gdLst/>
            <a:ahLst/>
            <a:cxnLst/>
            <a:rect l="l" t="t" r="r" b="b"/>
            <a:pathLst>
              <a:path w="1001268" h="0">
                <a:moveTo>
                  <a:pt x="0" y="0"/>
                </a:moveTo>
                <a:lnTo>
                  <a:pt x="1001268" y="0"/>
                </a:lnTo>
              </a:path>
            </a:pathLst>
          </a:custGeom>
          <a:ln w="63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061199" y="905637"/>
            <a:ext cx="2744609" cy="46837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1061199" y="905637"/>
            <a:ext cx="2744609" cy="46837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1061199" y="905637"/>
            <a:ext cx="2744609" cy="46837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1061199" y="905637"/>
            <a:ext cx="2744609" cy="46837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1061199" y="905637"/>
            <a:ext cx="2744609" cy="46837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1061199" y="905637"/>
            <a:ext cx="2744609" cy="46837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1061199" y="905637"/>
            <a:ext cx="2744609" cy="46837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1061199" y="905637"/>
            <a:ext cx="2744609" cy="46837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1061199" y="905637"/>
            <a:ext cx="2744609" cy="46837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1061199" y="905637"/>
            <a:ext cx="2744609" cy="46837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1061199" y="905637"/>
            <a:ext cx="2744609" cy="46837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1061199" y="905637"/>
            <a:ext cx="2744609" cy="468375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1061199" y="905637"/>
            <a:ext cx="2744609" cy="46837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1061199" y="905637"/>
            <a:ext cx="2744609" cy="468375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1061199" y="905637"/>
            <a:ext cx="2744609" cy="468375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1061199" y="905637"/>
            <a:ext cx="2744609" cy="46837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1061199" y="905637"/>
            <a:ext cx="2744609" cy="468375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1061199" y="905637"/>
            <a:ext cx="2744609" cy="468375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1061199" y="905637"/>
            <a:ext cx="2744609" cy="468375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1021080" y="705561"/>
            <a:ext cx="3156458" cy="710488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3974072" y="905637"/>
            <a:ext cx="1306968" cy="36487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3974072" y="905637"/>
            <a:ext cx="1306968" cy="36487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3974072" y="905637"/>
            <a:ext cx="1306968" cy="36487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3974072" y="905637"/>
            <a:ext cx="1306968" cy="3648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3974072" y="905637"/>
            <a:ext cx="1306968" cy="36487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3974072" y="905637"/>
            <a:ext cx="1306968" cy="36487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3974072" y="905637"/>
            <a:ext cx="1306968" cy="36487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3974072" y="905637"/>
            <a:ext cx="1306968" cy="36487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3974072" y="905637"/>
            <a:ext cx="1306968" cy="36487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3974072" y="905637"/>
            <a:ext cx="1306968" cy="36487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3974072" y="905637"/>
            <a:ext cx="1306968" cy="36487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3951986" y="705561"/>
            <a:ext cx="1557401" cy="71048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0782554" y="221614"/>
            <a:ext cx="1083563" cy="20878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1824081" y="2426080"/>
            <a:ext cx="37719" cy="49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1840591" y="2453640"/>
            <a:ext cx="14604" cy="14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1854688" y="2447036"/>
            <a:ext cx="21970" cy="66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1860900" y="2475888"/>
            <a:ext cx="5344" cy="88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1865864" y="2483866"/>
            <a:ext cx="8024" cy="19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1840591" y="5426075"/>
            <a:ext cx="14604" cy="146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11854688" y="5381244"/>
            <a:ext cx="21970" cy="660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11860900" y="5409565"/>
            <a:ext cx="5344" cy="88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11865864" y="5391428"/>
            <a:ext cx="8024" cy="190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11873738" y="2475229"/>
            <a:ext cx="23748" cy="29538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11873738" y="2465197"/>
            <a:ext cx="9016" cy="681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1832946" y="5440172"/>
            <a:ext cx="8406" cy="621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1832946" y="2447935"/>
            <a:ext cx="8406" cy="62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6813931" y="2430399"/>
            <a:ext cx="11557" cy="508"/>
          </a:xfrm>
          <a:custGeom>
            <a:avLst/>
            <a:gdLst/>
            <a:ahLst/>
            <a:cxnLst/>
            <a:rect l="l" t="t" r="r" b="b"/>
            <a:pathLst>
              <a:path w="11557" h="508">
                <a:moveTo>
                  <a:pt x="11049" y="0"/>
                </a:moveTo>
                <a:lnTo>
                  <a:pt x="0" y="508"/>
                </a:lnTo>
                <a:lnTo>
                  <a:pt x="11557" y="0"/>
                </a:lnTo>
                <a:lnTo>
                  <a:pt x="11049" y="0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6745224" y="2411349"/>
            <a:ext cx="5088382" cy="568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6726428" y="5391150"/>
            <a:ext cx="4318" cy="473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6730093" y="5401045"/>
            <a:ext cx="4462" cy="94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6717665" y="5360416"/>
            <a:ext cx="107823" cy="12255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6724015" y="2502891"/>
            <a:ext cx="2516" cy="10184"/>
          </a:xfrm>
          <a:custGeom>
            <a:avLst/>
            <a:gdLst/>
            <a:ahLst/>
            <a:cxnLst/>
            <a:rect l="l" t="t" r="r" b="b"/>
            <a:pathLst>
              <a:path w="2516" h="10184">
                <a:moveTo>
                  <a:pt x="126" y="9295"/>
                </a:moveTo>
                <a:lnTo>
                  <a:pt x="0" y="10184"/>
                </a:lnTo>
                <a:lnTo>
                  <a:pt x="2516" y="0"/>
                </a:lnTo>
                <a:lnTo>
                  <a:pt x="2412" y="278"/>
                </a:lnTo>
                <a:lnTo>
                  <a:pt x="126" y="9295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6730093" y="2483866"/>
            <a:ext cx="4462" cy="94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6717665" y="2455799"/>
            <a:ext cx="13080" cy="290461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6702933" y="2475229"/>
            <a:ext cx="19050" cy="29438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6726682" y="2432177"/>
            <a:ext cx="30099" cy="7010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6734175" y="5409565"/>
            <a:ext cx="5588" cy="927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6734175" y="2475484"/>
            <a:ext cx="5588" cy="927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6752161" y="5433742"/>
            <a:ext cx="7667" cy="693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6752161" y="2453640"/>
            <a:ext cx="7667" cy="693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6759067" y="5440172"/>
            <a:ext cx="16623" cy="1116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6759067" y="2442591"/>
            <a:ext cx="17272" cy="1155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6775450" y="5451221"/>
            <a:ext cx="13207" cy="2628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6777482" y="2413762"/>
            <a:ext cx="22860" cy="2489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6784913" y="5455831"/>
            <a:ext cx="19746" cy="605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6794475" y="2432430"/>
            <a:ext cx="10184" cy="2516"/>
          </a:xfrm>
          <a:custGeom>
            <a:avLst/>
            <a:gdLst/>
            <a:ahLst/>
            <a:cxnLst/>
            <a:rect l="l" t="t" r="r" b="b"/>
            <a:pathLst>
              <a:path w="10184" h="2516">
                <a:moveTo>
                  <a:pt x="278" y="2413"/>
                </a:moveTo>
                <a:lnTo>
                  <a:pt x="0" y="2516"/>
                </a:lnTo>
                <a:lnTo>
                  <a:pt x="10184" y="0"/>
                </a:lnTo>
                <a:lnTo>
                  <a:pt x="9295" y="127"/>
                </a:lnTo>
                <a:lnTo>
                  <a:pt x="278" y="2413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1811762" y="5455666"/>
            <a:ext cx="11176" cy="2184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6824726" y="5446649"/>
            <a:ext cx="5008880" cy="3632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1795760" y="5455810"/>
            <a:ext cx="19801" cy="607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11795760" y="2432430"/>
            <a:ext cx="19801" cy="607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11811762" y="2416810"/>
            <a:ext cx="11176" cy="2184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11824081" y="5418836"/>
            <a:ext cx="37719" cy="4940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532230" y="3009375"/>
            <a:ext cx="298750" cy="171943"/>
          </a:xfrm>
          <a:custGeom>
            <a:avLst/>
            <a:gdLst/>
            <a:ahLst/>
            <a:cxnLst/>
            <a:rect l="l" t="t" r="r" b="b"/>
            <a:pathLst>
              <a:path w="298750" h="171943">
                <a:moveTo>
                  <a:pt x="149361" y="127049"/>
                </a:moveTo>
                <a:lnTo>
                  <a:pt x="22425" y="4"/>
                </a:lnTo>
                <a:lnTo>
                  <a:pt x="0" y="22458"/>
                </a:lnTo>
                <a:lnTo>
                  <a:pt x="149361" y="171943"/>
                </a:lnTo>
                <a:lnTo>
                  <a:pt x="298750" y="22458"/>
                </a:lnTo>
                <a:lnTo>
                  <a:pt x="276324" y="0"/>
                </a:lnTo>
                <a:lnTo>
                  <a:pt x="149361" y="127049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425190" y="2839974"/>
            <a:ext cx="513588" cy="513588"/>
          </a:xfrm>
          <a:custGeom>
            <a:avLst/>
            <a:gdLst/>
            <a:ahLst/>
            <a:cxnLst/>
            <a:rect l="l" t="t" r="r" b="b"/>
            <a:pathLst>
              <a:path w="513588" h="513588">
                <a:moveTo>
                  <a:pt x="256794" y="0"/>
                </a:moveTo>
                <a:lnTo>
                  <a:pt x="277859" y="851"/>
                </a:lnTo>
                <a:lnTo>
                  <a:pt x="298455" y="3360"/>
                </a:lnTo>
                <a:lnTo>
                  <a:pt x="318516" y="7461"/>
                </a:lnTo>
                <a:lnTo>
                  <a:pt x="337974" y="13088"/>
                </a:lnTo>
                <a:lnTo>
                  <a:pt x="356764" y="20175"/>
                </a:lnTo>
                <a:lnTo>
                  <a:pt x="374821" y="28656"/>
                </a:lnTo>
                <a:lnTo>
                  <a:pt x="392077" y="38465"/>
                </a:lnTo>
                <a:lnTo>
                  <a:pt x="408468" y="49536"/>
                </a:lnTo>
                <a:lnTo>
                  <a:pt x="423927" y="61803"/>
                </a:lnTo>
                <a:lnTo>
                  <a:pt x="438388" y="75199"/>
                </a:lnTo>
                <a:lnTo>
                  <a:pt x="451784" y="89660"/>
                </a:lnTo>
                <a:lnTo>
                  <a:pt x="464051" y="105119"/>
                </a:lnTo>
                <a:lnTo>
                  <a:pt x="475122" y="121510"/>
                </a:lnTo>
                <a:lnTo>
                  <a:pt x="484931" y="138766"/>
                </a:lnTo>
                <a:lnTo>
                  <a:pt x="493412" y="156823"/>
                </a:lnTo>
                <a:lnTo>
                  <a:pt x="500499" y="175613"/>
                </a:lnTo>
                <a:lnTo>
                  <a:pt x="506126" y="195071"/>
                </a:lnTo>
                <a:lnTo>
                  <a:pt x="510227" y="215132"/>
                </a:lnTo>
                <a:lnTo>
                  <a:pt x="512736" y="235728"/>
                </a:lnTo>
                <a:lnTo>
                  <a:pt x="513588" y="256793"/>
                </a:lnTo>
                <a:lnTo>
                  <a:pt x="512736" y="277859"/>
                </a:lnTo>
                <a:lnTo>
                  <a:pt x="510227" y="298455"/>
                </a:lnTo>
                <a:lnTo>
                  <a:pt x="506126" y="318516"/>
                </a:lnTo>
                <a:lnTo>
                  <a:pt x="500499" y="337974"/>
                </a:lnTo>
                <a:lnTo>
                  <a:pt x="493412" y="356764"/>
                </a:lnTo>
                <a:lnTo>
                  <a:pt x="484931" y="374821"/>
                </a:lnTo>
                <a:lnTo>
                  <a:pt x="475122" y="392077"/>
                </a:lnTo>
                <a:lnTo>
                  <a:pt x="464051" y="408468"/>
                </a:lnTo>
                <a:lnTo>
                  <a:pt x="451784" y="423927"/>
                </a:lnTo>
                <a:lnTo>
                  <a:pt x="438388" y="438388"/>
                </a:lnTo>
                <a:lnTo>
                  <a:pt x="423927" y="451784"/>
                </a:lnTo>
                <a:lnTo>
                  <a:pt x="408468" y="464051"/>
                </a:lnTo>
                <a:lnTo>
                  <a:pt x="392077" y="475122"/>
                </a:lnTo>
                <a:lnTo>
                  <a:pt x="374821" y="484931"/>
                </a:lnTo>
                <a:lnTo>
                  <a:pt x="356764" y="493412"/>
                </a:lnTo>
                <a:lnTo>
                  <a:pt x="337974" y="500499"/>
                </a:lnTo>
                <a:lnTo>
                  <a:pt x="318516" y="506126"/>
                </a:lnTo>
                <a:lnTo>
                  <a:pt x="298455" y="510227"/>
                </a:lnTo>
                <a:lnTo>
                  <a:pt x="277859" y="512736"/>
                </a:lnTo>
                <a:lnTo>
                  <a:pt x="256794" y="513588"/>
                </a:lnTo>
                <a:lnTo>
                  <a:pt x="235728" y="512736"/>
                </a:lnTo>
                <a:lnTo>
                  <a:pt x="215132" y="510227"/>
                </a:lnTo>
                <a:lnTo>
                  <a:pt x="195071" y="506126"/>
                </a:lnTo>
                <a:lnTo>
                  <a:pt x="175613" y="500499"/>
                </a:lnTo>
                <a:lnTo>
                  <a:pt x="156823" y="493412"/>
                </a:lnTo>
                <a:lnTo>
                  <a:pt x="138766" y="484931"/>
                </a:lnTo>
                <a:lnTo>
                  <a:pt x="121510" y="475122"/>
                </a:lnTo>
                <a:lnTo>
                  <a:pt x="105119" y="464051"/>
                </a:lnTo>
                <a:lnTo>
                  <a:pt x="89660" y="451784"/>
                </a:lnTo>
                <a:lnTo>
                  <a:pt x="75199" y="438388"/>
                </a:lnTo>
                <a:lnTo>
                  <a:pt x="61803" y="423927"/>
                </a:lnTo>
                <a:lnTo>
                  <a:pt x="49536" y="408468"/>
                </a:lnTo>
                <a:lnTo>
                  <a:pt x="38465" y="392077"/>
                </a:lnTo>
                <a:lnTo>
                  <a:pt x="28656" y="374821"/>
                </a:lnTo>
                <a:lnTo>
                  <a:pt x="20175" y="356764"/>
                </a:lnTo>
                <a:lnTo>
                  <a:pt x="13088" y="337974"/>
                </a:lnTo>
                <a:lnTo>
                  <a:pt x="7461" y="318516"/>
                </a:lnTo>
                <a:lnTo>
                  <a:pt x="3360" y="298455"/>
                </a:lnTo>
                <a:lnTo>
                  <a:pt x="851" y="277859"/>
                </a:lnTo>
                <a:lnTo>
                  <a:pt x="0" y="256793"/>
                </a:lnTo>
                <a:lnTo>
                  <a:pt x="851" y="235728"/>
                </a:lnTo>
                <a:lnTo>
                  <a:pt x="3360" y="215132"/>
                </a:lnTo>
                <a:lnTo>
                  <a:pt x="7461" y="195071"/>
                </a:lnTo>
                <a:lnTo>
                  <a:pt x="13088" y="175613"/>
                </a:lnTo>
                <a:lnTo>
                  <a:pt x="20175" y="156823"/>
                </a:lnTo>
                <a:lnTo>
                  <a:pt x="28656" y="138766"/>
                </a:lnTo>
                <a:lnTo>
                  <a:pt x="38465" y="121510"/>
                </a:lnTo>
                <a:lnTo>
                  <a:pt x="49536" y="105119"/>
                </a:lnTo>
                <a:lnTo>
                  <a:pt x="61803" y="89660"/>
                </a:lnTo>
                <a:lnTo>
                  <a:pt x="75199" y="75199"/>
                </a:lnTo>
                <a:lnTo>
                  <a:pt x="89660" y="61803"/>
                </a:lnTo>
                <a:lnTo>
                  <a:pt x="105119" y="49536"/>
                </a:lnTo>
                <a:lnTo>
                  <a:pt x="121510" y="38465"/>
                </a:lnTo>
                <a:lnTo>
                  <a:pt x="138766" y="28656"/>
                </a:lnTo>
                <a:lnTo>
                  <a:pt x="156823" y="20175"/>
                </a:lnTo>
                <a:lnTo>
                  <a:pt x="175613" y="13088"/>
                </a:lnTo>
                <a:lnTo>
                  <a:pt x="195071" y="7461"/>
                </a:lnTo>
                <a:lnTo>
                  <a:pt x="215132" y="3360"/>
                </a:lnTo>
                <a:lnTo>
                  <a:pt x="235728" y="851"/>
                </a:lnTo>
                <a:lnTo>
                  <a:pt x="256794" y="0"/>
                </a:lnTo>
                <a:close/>
              </a:path>
            </a:pathLst>
          </a:custGeom>
          <a:ln w="28575">
            <a:solidFill>
              <a:srgbClr val="0033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775966" y="2404801"/>
            <a:ext cx="195183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10"/>
              </a:lnSpc>
              <a:spcBef>
                <a:spcPts val="120"/>
              </a:spcBef>
            </a:pPr>
            <a:r>
              <a:rPr dirty="0" smtClean="0" baseline="1207" sz="3600" b="1">
                <a:solidFill>
                  <a:srgbClr val="034B8B"/>
                </a:solidFill>
                <a:latin typeface="Times New Roman"/>
                <a:cs typeface="Times New Roman"/>
              </a:rPr>
              <a:t>VA</a:t>
            </a:r>
            <a:r>
              <a:rPr dirty="0" smtClean="0" baseline="1207" sz="3600" spc="-9" b="1">
                <a:solidFill>
                  <a:srgbClr val="034B8B"/>
                </a:solidFill>
                <a:latin typeface="Times New Roman"/>
                <a:cs typeface="Times New Roman"/>
              </a:rPr>
              <a:t>L</a:t>
            </a:r>
            <a:r>
              <a:rPr dirty="0" smtClean="0" baseline="1207" sz="3600" spc="0" b="1">
                <a:solidFill>
                  <a:srgbClr val="034B8B"/>
                </a:solidFill>
                <a:latin typeface="Times New Roman"/>
                <a:cs typeface="Times New Roman"/>
              </a:rPr>
              <a:t>UT</a:t>
            </a:r>
            <a:r>
              <a:rPr dirty="0" smtClean="0" baseline="1207" sz="3600" spc="-9" b="1">
                <a:solidFill>
                  <a:srgbClr val="034B8B"/>
                </a:solidFill>
                <a:latin typeface="Times New Roman"/>
                <a:cs typeface="Times New Roman"/>
              </a:rPr>
              <a:t>A</a:t>
            </a:r>
            <a:r>
              <a:rPr dirty="0" smtClean="0" baseline="1207" sz="3600" spc="0" b="1">
                <a:solidFill>
                  <a:srgbClr val="034B8B"/>
                </a:solidFill>
                <a:latin typeface="Times New Roman"/>
                <a:cs typeface="Times New Roman"/>
              </a:rPr>
              <a:t>Z</a:t>
            </a:r>
            <a:r>
              <a:rPr dirty="0" smtClean="0" baseline="1207" sz="3600" spc="-9" b="1">
                <a:solidFill>
                  <a:srgbClr val="034B8B"/>
                </a:solidFill>
                <a:latin typeface="Times New Roman"/>
                <a:cs typeface="Times New Roman"/>
              </a:rPr>
              <a:t>I</a:t>
            </a:r>
            <a:r>
              <a:rPr dirty="0" smtClean="0" baseline="1207" sz="3600" spc="0" b="1">
                <a:solidFill>
                  <a:srgbClr val="034B8B"/>
                </a:solidFill>
                <a:latin typeface="Times New Roman"/>
                <a:cs typeface="Times New Roman"/>
              </a:rPr>
              <a:t>ONE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92823" y="2733950"/>
            <a:ext cx="1144854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0"/>
              </a:lnSpc>
              <a:spcBef>
                <a:spcPts val="91"/>
              </a:spcBef>
            </a:pPr>
            <a:r>
              <a:rPr dirty="0" smtClean="0" sz="1800" b="1">
                <a:solidFill>
                  <a:srgbClr val="034B8B"/>
                </a:solidFill>
                <a:latin typeface="Times New Roman"/>
                <a:cs typeface="Times New Roman"/>
              </a:rPr>
              <a:t>Con</a:t>
            </a:r>
            <a:r>
              <a:rPr dirty="0" smtClean="0" sz="1800" spc="-4" b="1">
                <a:solidFill>
                  <a:srgbClr val="034B8B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0" b="1">
                <a:solidFill>
                  <a:srgbClr val="034B8B"/>
                </a:solidFill>
                <a:latin typeface="Times New Roman"/>
                <a:cs typeface="Times New Roman"/>
              </a:rPr>
              <a:t>iz</a:t>
            </a:r>
            <a:r>
              <a:rPr dirty="0" smtClean="0" sz="1800" spc="4" b="1">
                <a:solidFill>
                  <a:srgbClr val="034B8B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 b="1">
                <a:solidFill>
                  <a:srgbClr val="034B8B"/>
                </a:solidFill>
                <a:latin typeface="Times New Roman"/>
                <a:cs typeface="Times New Roman"/>
              </a:rPr>
              <a:t>on</a:t>
            </a:r>
            <a:r>
              <a:rPr dirty="0" smtClean="0" sz="1800" spc="4" b="1">
                <a:solidFill>
                  <a:srgbClr val="034B8B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 b="1">
                <a:solidFill>
                  <a:srgbClr val="034B8B"/>
                </a:solidFill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92823" y="2993572"/>
            <a:ext cx="1397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 smtClean="0" sz="1800" spc="0">
                <a:solidFill>
                  <a:srgbClr val="034B8B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79334" y="3008524"/>
            <a:ext cx="3919356" cy="13513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830"/>
              </a:lnSpc>
              <a:spcBef>
                <a:spcPts val="91"/>
              </a:spcBef>
            </a:pP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Veri</a:t>
            </a:r>
            <a:r>
              <a:rPr dirty="0" smtClean="0" sz="1800" spc="4">
                <a:solidFill>
                  <a:srgbClr val="034B8B"/>
                </a:solidFill>
                <a:latin typeface="Times New Roman"/>
                <a:cs typeface="Times New Roman"/>
              </a:rPr>
              <a:t>f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ica</a:t>
            </a:r>
            <a:r>
              <a:rPr dirty="0" smtClean="0" sz="1800" spc="33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5">
                <a:solidFill>
                  <a:srgbClr val="034B8B"/>
                </a:solidFill>
                <a:latin typeface="Times New Roman"/>
                <a:cs typeface="Times New Roman"/>
              </a:rPr>
              <a:t>f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f</a:t>
            </a:r>
            <a:r>
              <a:rPr dirty="0" smtClean="0" sz="1800" spc="5">
                <a:solidFill>
                  <a:srgbClr val="034B8B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5">
                <a:solidFill>
                  <a:srgbClr val="034B8B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ivo</a:t>
            </a:r>
            <a:r>
              <a:rPr dirty="0" smtClean="0" sz="1800" spc="-9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asso</a:t>
            </a:r>
            <a:r>
              <a:rPr dirty="0" smtClean="0" sz="1800" spc="5">
                <a:solidFill>
                  <a:srgbClr val="034B8B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vimen</a:t>
            </a:r>
            <a:r>
              <a:rPr dirty="0" smtClean="0" sz="1800" spc="5">
                <a:solidFill>
                  <a:srgbClr val="034B8B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o,</a:t>
            </a:r>
            <a:r>
              <a:rPr dirty="0" smtClean="0" sz="1800" spc="-6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-4">
                <a:solidFill>
                  <a:srgbClr val="034B8B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po</a:t>
            </a:r>
            <a:r>
              <a:rPr dirty="0" smtClean="0" sz="1800" spc="135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le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</a:pP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violazioni</a:t>
            </a:r>
            <a:r>
              <a:rPr dirty="0" smtClean="0" sz="1800" spc="-30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-5">
                <a:solidFill>
                  <a:srgbClr val="034B8B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certa</a:t>
            </a:r>
            <a:r>
              <a:rPr dirty="0" smtClean="0" sz="1800" spc="5">
                <a:solidFill>
                  <a:srgbClr val="034B8B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e,</a:t>
            </a:r>
            <a:r>
              <a:rPr dirty="0" smtClean="0" sz="1800" spc="-69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degli</a:t>
            </a:r>
            <a:r>
              <a:rPr dirty="0" smtClean="0" sz="1800" spc="-39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obbl</a:t>
            </a:r>
            <a:r>
              <a:rPr dirty="0" smtClean="0" sz="1800" spc="4">
                <a:solidFill>
                  <a:srgbClr val="034B8B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ghi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formativi</a:t>
            </a:r>
            <a:r>
              <a:rPr dirty="0" smtClean="0" sz="1800" spc="93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in</a:t>
            </a:r>
            <a:r>
              <a:rPr dirty="0" smtClean="0" sz="1800" spc="-91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m</a:t>
            </a:r>
            <a:r>
              <a:rPr dirty="0" smtClean="0" sz="1800" spc="-4">
                <a:solidFill>
                  <a:srgbClr val="034B8B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4">
                <a:solidFill>
                  <a:srgbClr val="034B8B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ria</a:t>
            </a:r>
            <a:r>
              <a:rPr dirty="0" smtClean="0" sz="1800" spc="404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di</a:t>
            </a:r>
            <a:r>
              <a:rPr dirty="0" smtClean="0" sz="1800" spc="-100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sal</a:t>
            </a:r>
            <a:r>
              <a:rPr dirty="0" smtClean="0" sz="1800" spc="4">
                <a:solidFill>
                  <a:srgbClr val="034B8B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te</a:t>
            </a:r>
            <a:r>
              <a:rPr dirty="0" smtClean="0" sz="1800" spc="375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48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4">
                <a:solidFill>
                  <a:srgbClr val="034B8B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icur</a:t>
            </a:r>
            <a:r>
              <a:rPr dirty="0" smtClean="0" sz="1800" spc="4">
                <a:solidFill>
                  <a:srgbClr val="034B8B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z</a:t>
            </a:r>
            <a:r>
              <a:rPr dirty="0" smtClean="0" sz="1800" spc="-4">
                <a:solidFill>
                  <a:srgbClr val="034B8B"/>
                </a:solidFill>
                <a:latin typeface="Times New Roman"/>
                <a:cs typeface="Times New Roman"/>
              </a:rPr>
              <a:t>z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4">
                <a:solidFill>
                  <a:srgbClr val="034B8B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ei</a:t>
            </a:r>
            <a:r>
              <a:rPr dirty="0" smtClean="0" sz="1800" spc="8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4">
                <a:solidFill>
                  <a:srgbClr val="034B8B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uog</a:t>
            </a:r>
            <a:r>
              <a:rPr dirty="0" smtClean="0" sz="1800" spc="4">
                <a:solidFill>
                  <a:srgbClr val="034B8B"/>
                </a:solidFill>
                <a:latin typeface="Times New Roman"/>
                <a:cs typeface="Times New Roman"/>
              </a:rPr>
              <a:t>h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-64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di</a:t>
            </a:r>
            <a:r>
              <a:rPr dirty="0" smtClean="0" sz="1800" spc="-110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lavoro</a:t>
            </a:r>
            <a:r>
              <a:rPr dirty="0" smtClean="0" sz="1800" spc="36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9">
                <a:solidFill>
                  <a:srgbClr val="034B8B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103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parte</a:t>
            </a:r>
            <a:r>
              <a:rPr dirty="0" smtClean="0" sz="1800" spc="355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dei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responsabi</a:t>
            </a:r>
            <a:r>
              <a:rPr dirty="0" smtClean="0" sz="1800" spc="4">
                <a:solidFill>
                  <a:srgbClr val="034B8B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-54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56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dei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lav</a:t>
            </a:r>
            <a:r>
              <a:rPr dirty="0" smtClean="0" sz="1800" spc="-4">
                <a:solidFill>
                  <a:srgbClr val="034B8B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ratori</a:t>
            </a:r>
            <a:r>
              <a:rPr dirty="0" smtClean="0" sz="1800" spc="219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4">
                <a:solidFill>
                  <a:srgbClr val="034B8B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el</a:t>
            </a:r>
            <a:r>
              <a:rPr dirty="0" smtClean="0" sz="1800" spc="20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4">
                <a:solidFill>
                  <a:srgbClr val="034B8B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ant</a:t>
            </a:r>
            <a:r>
              <a:rPr dirty="0" smtClean="0" sz="1800" spc="4">
                <a:solidFill>
                  <a:srgbClr val="034B8B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ere.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8387" y="3508658"/>
            <a:ext cx="4960483" cy="1453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99694" marR="204231" algn="ctr">
              <a:lnSpc>
                <a:spcPts val="2405"/>
              </a:lnSpc>
              <a:spcBef>
                <a:spcPts val="120"/>
              </a:spcBef>
            </a:pPr>
            <a:r>
              <a:rPr dirty="0" smtClean="0" baseline="1207" sz="3600" spc="0">
                <a:solidFill>
                  <a:srgbClr val="111111"/>
                </a:solidFill>
                <a:latin typeface="Times New Roman"/>
                <a:cs typeface="Times New Roman"/>
              </a:rPr>
              <a:t>C</a:t>
            </a:r>
            <a:r>
              <a:rPr dirty="0" smtClean="0" baseline="1207" sz="3600" spc="4">
                <a:solidFill>
                  <a:srgbClr val="111111"/>
                </a:solidFill>
                <a:latin typeface="Times New Roman"/>
                <a:cs typeface="Times New Roman"/>
              </a:rPr>
              <a:t>o</a:t>
            </a:r>
            <a:r>
              <a:rPr dirty="0" smtClean="0" baseline="1207" sz="3600" spc="0">
                <a:solidFill>
                  <a:srgbClr val="111111"/>
                </a:solidFill>
                <a:latin typeface="Times New Roman"/>
                <a:cs typeface="Times New Roman"/>
              </a:rPr>
              <a:t>mmissione</a:t>
            </a:r>
            <a:r>
              <a:rPr dirty="0" smtClean="0" baseline="1207" sz="3600" spc="276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207" sz="3600" spc="0">
                <a:solidFill>
                  <a:srgbClr val="111111"/>
                </a:solidFill>
                <a:latin typeface="Times New Roman"/>
                <a:cs typeface="Times New Roman"/>
              </a:rPr>
              <a:t>terri</a:t>
            </a:r>
            <a:r>
              <a:rPr dirty="0" smtClean="0" baseline="1207" sz="3600" spc="-4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baseline="1207" sz="3600" spc="0">
                <a:solidFill>
                  <a:srgbClr val="111111"/>
                </a:solidFill>
                <a:latin typeface="Times New Roman"/>
                <a:cs typeface="Times New Roman"/>
              </a:rPr>
              <a:t>oriale</a:t>
            </a:r>
            <a:r>
              <a:rPr dirty="0" smtClean="0" baseline="1207" sz="3600" spc="418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207" sz="3600" spc="0">
                <a:solidFill>
                  <a:srgbClr val="111111"/>
                </a:solidFill>
                <a:latin typeface="Times New Roman"/>
                <a:cs typeface="Times New Roman"/>
              </a:rPr>
              <a:t>composta</a:t>
            </a:r>
            <a:endParaRPr sz="2400">
              <a:latin typeface="Times New Roman"/>
              <a:cs typeface="Times New Roman"/>
            </a:endParaRPr>
          </a:p>
          <a:p>
            <a:pPr marL="574598" marR="579135" algn="ctr">
              <a:lnSpc>
                <a:spcPct val="95825"/>
              </a:lnSpc>
              <a:spcBef>
                <a:spcPts val="866"/>
              </a:spcBef>
            </a:pPr>
            <a:r>
              <a:rPr dirty="0" smtClean="0" sz="2400" spc="0">
                <a:solidFill>
                  <a:srgbClr val="111111"/>
                </a:solidFill>
                <a:latin typeface="Times New Roman"/>
                <a:cs typeface="Times New Roman"/>
              </a:rPr>
              <a:t>da</a:t>
            </a:r>
            <a:r>
              <a:rPr dirty="0" smtClean="0" sz="2400" spc="133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111111"/>
                </a:solidFill>
                <a:latin typeface="Times New Roman"/>
                <a:cs typeface="Times New Roman"/>
              </a:rPr>
              <a:t>ra</a:t>
            </a:r>
            <a:r>
              <a:rPr dirty="0" smtClean="0" sz="2400" spc="-10">
                <a:solidFill>
                  <a:srgbClr val="111111"/>
                </a:solidFill>
                <a:latin typeface="Times New Roman"/>
                <a:cs typeface="Times New Roman"/>
              </a:rPr>
              <a:t>p</a:t>
            </a:r>
            <a:r>
              <a:rPr dirty="0" smtClean="0" sz="2400" spc="0">
                <a:solidFill>
                  <a:srgbClr val="111111"/>
                </a:solidFill>
                <a:latin typeface="Times New Roman"/>
                <a:cs typeface="Times New Roman"/>
              </a:rPr>
              <a:t>p</a:t>
            </a:r>
            <a:r>
              <a:rPr dirty="0" smtClean="0" sz="2400" spc="-5">
                <a:solidFill>
                  <a:srgbClr val="111111"/>
                </a:solidFill>
                <a:latin typeface="Times New Roman"/>
                <a:cs typeface="Times New Roman"/>
              </a:rPr>
              <a:t>r</a:t>
            </a:r>
            <a:r>
              <a:rPr dirty="0" smtClean="0" sz="2400" spc="0">
                <a:solidFill>
                  <a:srgbClr val="111111"/>
                </a:solidFill>
                <a:latin typeface="Times New Roman"/>
                <a:cs typeface="Times New Roman"/>
              </a:rPr>
              <a:t>esen</a:t>
            </a:r>
            <a:r>
              <a:rPr dirty="0" smtClean="0" sz="2400" spc="-5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0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2400" spc="-5">
                <a:solidFill>
                  <a:srgbClr val="111111"/>
                </a:solidFill>
                <a:latin typeface="Times New Roman"/>
                <a:cs typeface="Times New Roman"/>
              </a:rPr>
              <a:t>n</a:t>
            </a:r>
            <a:r>
              <a:rPr dirty="0" smtClean="0" sz="2400" spc="0">
                <a:solidFill>
                  <a:srgbClr val="111111"/>
                </a:solidFill>
                <a:latin typeface="Times New Roman"/>
                <a:cs typeface="Times New Roman"/>
              </a:rPr>
              <a:t>ti</a:t>
            </a:r>
            <a:r>
              <a:rPr dirty="0" smtClean="0" sz="2400" spc="-72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111111"/>
                </a:solidFill>
                <a:latin typeface="Times New Roman"/>
                <a:cs typeface="Times New Roman"/>
              </a:rPr>
              <a:t>INL</a:t>
            </a:r>
            <a:r>
              <a:rPr dirty="0" smtClean="0" sz="2400" spc="26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68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2400" spc="-4">
                <a:solidFill>
                  <a:srgbClr val="111111"/>
                </a:solidFill>
                <a:latin typeface="Times New Roman"/>
                <a:cs typeface="Times New Roman"/>
              </a:rPr>
              <a:t>N</a:t>
            </a:r>
            <a:r>
              <a:rPr dirty="0" smtClean="0" sz="2400" spc="0">
                <a:solidFill>
                  <a:srgbClr val="111111"/>
                </a:solidFill>
                <a:latin typeface="Times New Roman"/>
                <a:cs typeface="Times New Roman"/>
              </a:rPr>
              <a:t>AIL</a:t>
            </a:r>
            <a:endParaRPr sz="2400">
              <a:latin typeface="Times New Roman"/>
              <a:cs typeface="Times New Roman"/>
            </a:endParaRPr>
          </a:p>
          <a:p>
            <a:pPr indent="0" algn="ctr">
              <a:lnSpc>
                <a:spcPct val="130208"/>
              </a:lnSpc>
              <a:spcBef>
                <a:spcPts val="558"/>
              </a:spcBef>
            </a:pP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c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o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-128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-22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p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rt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ci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p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z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ione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10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d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-5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ra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p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pr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s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9" i="1">
                <a:solidFill>
                  <a:srgbClr val="111111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ti</a:t>
            </a:r>
            <a:r>
              <a:rPr dirty="0" smtClean="0" sz="1600" spc="31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d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-34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z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d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-64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s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-16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d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-39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p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p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s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9" i="1">
                <a:solidFill>
                  <a:srgbClr val="111111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-23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vor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tori</a:t>
            </a:r>
            <a:r>
              <a:rPr dirty="0" smtClean="0" sz="1600" spc="-44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p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58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-22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s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cur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z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z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338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rr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tor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92823" y="4639873"/>
            <a:ext cx="139700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dirty="0" smtClean="0" sz="1800" spc="0">
                <a:solidFill>
                  <a:srgbClr val="034B8B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79334" y="4654825"/>
            <a:ext cx="4073906" cy="528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0"/>
              </a:lnSpc>
              <a:spcBef>
                <a:spcPts val="91"/>
              </a:spcBef>
            </a:pP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eve</a:t>
            </a:r>
            <a:r>
              <a:rPr dirty="0" smtClean="0" sz="1800" spc="4">
                <a:solidFill>
                  <a:srgbClr val="034B8B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4">
                <a:solidFill>
                  <a:srgbClr val="034B8B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ali</a:t>
            </a:r>
            <a:r>
              <a:rPr dirty="0" smtClean="0" sz="1800" spc="259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4">
                <a:solidFill>
                  <a:srgbClr val="034B8B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ves</a:t>
            </a:r>
            <a:r>
              <a:rPr dirty="0" smtClean="0" sz="1800" spc="4">
                <a:solidFill>
                  <a:srgbClr val="034B8B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imen</a:t>
            </a:r>
            <a:r>
              <a:rPr dirty="0" smtClean="0" sz="1800" spc="4">
                <a:solidFill>
                  <a:srgbClr val="034B8B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-54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in</a:t>
            </a:r>
            <a:r>
              <a:rPr dirty="0" smtClean="0" sz="1800" spc="-86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m</a:t>
            </a:r>
            <a:r>
              <a:rPr dirty="0" smtClean="0" sz="1800" spc="-4">
                <a:solidFill>
                  <a:srgbClr val="034B8B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4">
                <a:solidFill>
                  <a:srgbClr val="034B8B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ria</a:t>
            </a:r>
            <a:r>
              <a:rPr dirty="0" smtClean="0" sz="1800" spc="404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di</a:t>
            </a:r>
            <a:r>
              <a:rPr dirty="0" smtClean="0" sz="1800" spc="-100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sal</a:t>
            </a:r>
            <a:r>
              <a:rPr dirty="0" smtClean="0" sz="1800" spc="4">
                <a:solidFill>
                  <a:srgbClr val="034B8B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te</a:t>
            </a:r>
            <a:endParaRPr sz="1800">
              <a:latin typeface="Times New Roman"/>
              <a:cs typeface="Times New Roman"/>
            </a:endParaRPr>
          </a:p>
          <a:p>
            <a:pPr marL="12700" marR="34290">
              <a:lnSpc>
                <a:spcPct val="95825"/>
              </a:lnSpc>
            </a:pP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48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4">
                <a:solidFill>
                  <a:srgbClr val="034B8B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icur</a:t>
            </a:r>
            <a:r>
              <a:rPr dirty="0" smtClean="0" sz="1800" spc="4">
                <a:solidFill>
                  <a:srgbClr val="034B8B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z</a:t>
            </a:r>
            <a:r>
              <a:rPr dirty="0" smtClean="0" sz="1800" spc="-4">
                <a:solidFill>
                  <a:srgbClr val="034B8B"/>
                </a:solidFill>
                <a:latin typeface="Times New Roman"/>
                <a:cs typeface="Times New Roman"/>
              </a:rPr>
              <a:t>z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3826" y="6289511"/>
            <a:ext cx="103444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5"/>
              </a:lnSpc>
              <a:spcBef>
                <a:spcPts val="62"/>
              </a:spcBef>
            </a:pP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P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aten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1" i="1">
                <a:solidFill>
                  <a:srgbClr val="04ECEC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-34" i="1">
                <a:solidFill>
                  <a:srgbClr val="04ECEC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c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r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edi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17986" y="6289511"/>
            <a:ext cx="218948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5"/>
              </a:lnSpc>
              <a:spcBef>
                <a:spcPts val="62"/>
              </a:spcBef>
            </a:pP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15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90732" y="404367"/>
            <a:ext cx="10012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bject 78"/>
          <p:cNvSpPr/>
          <p:nvPr/>
        </p:nvSpPr>
        <p:spPr>
          <a:xfrm>
            <a:off x="0" y="5864352"/>
            <a:ext cx="12192000" cy="993647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0" y="5864352"/>
            <a:ext cx="12192000" cy="993647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762" y="6168390"/>
            <a:ext cx="1764792" cy="0"/>
          </a:xfrm>
          <a:custGeom>
            <a:avLst/>
            <a:gdLst/>
            <a:ahLst/>
            <a:cxnLst/>
            <a:rect l="l" t="t" r="r" b="b"/>
            <a:pathLst>
              <a:path w="1764792" h="0">
                <a:moveTo>
                  <a:pt x="0" y="0"/>
                </a:moveTo>
                <a:lnTo>
                  <a:pt x="1764792" y="0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11663934" y="6300978"/>
            <a:ext cx="0" cy="557783"/>
          </a:xfrm>
          <a:custGeom>
            <a:avLst/>
            <a:gdLst/>
            <a:ahLst/>
            <a:cxnLst/>
            <a:rect l="l" t="t" r="r" b="b"/>
            <a:pathLst>
              <a:path w="0" h="557783">
                <a:moveTo>
                  <a:pt x="0" y="0"/>
                </a:moveTo>
                <a:lnTo>
                  <a:pt x="0" y="557021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762" y="6168390"/>
            <a:ext cx="1764792" cy="0"/>
          </a:xfrm>
          <a:custGeom>
            <a:avLst/>
            <a:gdLst/>
            <a:ahLst/>
            <a:cxnLst/>
            <a:rect l="l" t="t" r="r" b="b"/>
            <a:pathLst>
              <a:path w="1764792" h="0">
                <a:moveTo>
                  <a:pt x="0" y="0"/>
                </a:moveTo>
                <a:lnTo>
                  <a:pt x="1764792" y="0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11663934" y="6300978"/>
            <a:ext cx="0" cy="557783"/>
          </a:xfrm>
          <a:custGeom>
            <a:avLst/>
            <a:gdLst/>
            <a:ahLst/>
            <a:cxnLst/>
            <a:rect l="l" t="t" r="r" b="b"/>
            <a:pathLst>
              <a:path w="0" h="557783">
                <a:moveTo>
                  <a:pt x="0" y="0"/>
                </a:moveTo>
                <a:lnTo>
                  <a:pt x="0" y="557021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10221468" y="5853684"/>
            <a:ext cx="1031748" cy="103174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1069086" y="1529334"/>
            <a:ext cx="630936" cy="0"/>
          </a:xfrm>
          <a:custGeom>
            <a:avLst/>
            <a:gdLst/>
            <a:ahLst/>
            <a:cxnLst/>
            <a:rect l="l" t="t" r="r" b="b"/>
            <a:pathLst>
              <a:path w="630936" h="0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190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1069086" y="1529334"/>
            <a:ext cx="630936" cy="0"/>
          </a:xfrm>
          <a:custGeom>
            <a:avLst/>
            <a:gdLst/>
            <a:ahLst/>
            <a:cxnLst/>
            <a:rect l="l" t="t" r="r" b="b"/>
            <a:pathLst>
              <a:path w="630936" h="0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190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687324" y="0"/>
            <a:ext cx="71628" cy="1271015"/>
          </a:xfrm>
          <a:custGeom>
            <a:avLst/>
            <a:gdLst/>
            <a:ahLst/>
            <a:cxnLst/>
            <a:rect l="l" t="t" r="r" b="b"/>
            <a:pathLst>
              <a:path w="71628" h="1271015">
                <a:moveTo>
                  <a:pt x="0" y="1271015"/>
                </a:moveTo>
                <a:lnTo>
                  <a:pt x="71628" y="1271015"/>
                </a:lnTo>
                <a:lnTo>
                  <a:pt x="71628" y="0"/>
                </a:lnTo>
                <a:lnTo>
                  <a:pt x="0" y="0"/>
                </a:lnTo>
                <a:lnTo>
                  <a:pt x="0" y="1271015"/>
                </a:lnTo>
                <a:close/>
              </a:path>
            </a:pathLst>
          </a:custGeom>
          <a:solidFill>
            <a:srgbClr val="034B8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11190732" y="544067"/>
            <a:ext cx="1001268" cy="0"/>
          </a:xfrm>
          <a:custGeom>
            <a:avLst/>
            <a:gdLst/>
            <a:ahLst/>
            <a:cxnLst/>
            <a:rect l="l" t="t" r="r" b="b"/>
            <a:pathLst>
              <a:path w="1001268" h="0">
                <a:moveTo>
                  <a:pt x="0" y="0"/>
                </a:moveTo>
                <a:lnTo>
                  <a:pt x="1001268" y="0"/>
                </a:lnTo>
              </a:path>
            </a:pathLst>
          </a:custGeom>
          <a:ln w="63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047517" y="885444"/>
            <a:ext cx="1097004" cy="38506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047517" y="885444"/>
            <a:ext cx="1097004" cy="38506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1047517" y="885444"/>
            <a:ext cx="1097004" cy="38506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1047517" y="885444"/>
            <a:ext cx="1097004" cy="38506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1047517" y="885444"/>
            <a:ext cx="1097004" cy="38506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1047517" y="885444"/>
            <a:ext cx="1097004" cy="38506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1047517" y="885444"/>
            <a:ext cx="1097004" cy="38506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1047517" y="885444"/>
            <a:ext cx="1097004" cy="38506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1021080" y="705561"/>
            <a:ext cx="1371981" cy="71048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10995914" y="221614"/>
            <a:ext cx="229616" cy="20878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11168126" y="221614"/>
            <a:ext cx="697649" cy="20878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920877" y="2169033"/>
            <a:ext cx="7137654" cy="122758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9046464" y="1982724"/>
            <a:ext cx="2206752" cy="2369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096975" y="3743833"/>
            <a:ext cx="5331333" cy="443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353169" y="1766462"/>
            <a:ext cx="1629637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  <a:spcBef>
                <a:spcPts val="72"/>
              </a:spcBef>
            </a:pPr>
            <a:r>
              <a:rPr dirty="0" smtClean="0" sz="1400" spc="0" b="1">
                <a:solidFill>
                  <a:srgbClr val="008E2F"/>
                </a:solidFill>
                <a:latin typeface="Times New Roman"/>
                <a:cs typeface="Times New Roman"/>
              </a:rPr>
              <a:t>EN</a:t>
            </a:r>
            <a:r>
              <a:rPr dirty="0" smtClean="0" sz="1400" spc="4" b="1">
                <a:solidFill>
                  <a:srgbClr val="008E2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4" b="1">
                <a:solidFill>
                  <a:srgbClr val="008E2F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-4" b="1">
                <a:solidFill>
                  <a:srgbClr val="008E2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4" b="1">
                <a:solidFill>
                  <a:srgbClr val="008E2F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8E2F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83" b="1">
                <a:solidFill>
                  <a:srgbClr val="008E2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 b="1">
                <a:solidFill>
                  <a:srgbClr val="008E2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8E2F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67" b="1">
                <a:solidFill>
                  <a:srgbClr val="008E2F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 b="1">
                <a:solidFill>
                  <a:srgbClr val="008E2F"/>
                </a:solidFill>
                <a:latin typeface="Times New Roman"/>
                <a:cs typeface="Times New Roman"/>
              </a:rPr>
              <a:t>V</a:t>
            </a:r>
            <a:r>
              <a:rPr dirty="0" smtClean="0" sz="1400" spc="-4" b="1">
                <a:solidFill>
                  <a:srgbClr val="008E2F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4" b="1">
                <a:solidFill>
                  <a:srgbClr val="008E2F"/>
                </a:solidFill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solidFill>
                  <a:srgbClr val="008E2F"/>
                </a:solidFill>
                <a:latin typeface="Times New Roman"/>
                <a:cs typeface="Times New Roman"/>
              </a:rPr>
              <a:t>ORE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7511" y="2435597"/>
            <a:ext cx="4590031" cy="342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00"/>
              </a:lnSpc>
              <a:spcBef>
                <a:spcPts val="125"/>
              </a:spcBef>
            </a:pPr>
            <a:r>
              <a:rPr dirty="0" smtClean="0" baseline="1159" sz="3750" spc="0" b="1">
                <a:solidFill>
                  <a:srgbClr val="034B8B"/>
                </a:solidFill>
                <a:latin typeface="Times New Roman"/>
                <a:cs typeface="Times New Roman"/>
              </a:rPr>
              <a:t>Str</a:t>
            </a:r>
            <a:r>
              <a:rPr dirty="0" smtClean="0" baseline="1159" sz="3750" spc="-4" b="1">
                <a:solidFill>
                  <a:srgbClr val="034B8B"/>
                </a:solidFill>
                <a:latin typeface="Times New Roman"/>
                <a:cs typeface="Times New Roman"/>
              </a:rPr>
              <a:t>u</a:t>
            </a:r>
            <a:r>
              <a:rPr dirty="0" smtClean="0" baseline="1159" sz="3750" spc="0" b="1">
                <a:solidFill>
                  <a:srgbClr val="034B8B"/>
                </a:solidFill>
                <a:latin typeface="Times New Roman"/>
                <a:cs typeface="Times New Roman"/>
              </a:rPr>
              <a:t>mento</a:t>
            </a:r>
            <a:r>
              <a:rPr dirty="0" smtClean="0" baseline="1159" sz="3750" spc="64" b="1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159" sz="3750" spc="0" b="1">
                <a:solidFill>
                  <a:srgbClr val="034B8B"/>
                </a:solidFill>
                <a:latin typeface="Times New Roman"/>
                <a:cs typeface="Times New Roman"/>
              </a:rPr>
              <a:t>di</a:t>
            </a:r>
            <a:r>
              <a:rPr dirty="0" smtClean="0" baseline="1159" sz="3750" spc="-148" b="1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159" sz="3750" spc="0" b="1">
                <a:solidFill>
                  <a:srgbClr val="034B8B"/>
                </a:solidFill>
                <a:latin typeface="Times New Roman"/>
                <a:cs typeface="Times New Roman"/>
              </a:rPr>
              <a:t>qua</a:t>
            </a:r>
            <a:r>
              <a:rPr dirty="0" smtClean="0" baseline="1159" sz="3750" spc="-9" b="1">
                <a:solidFill>
                  <a:srgbClr val="034B8B"/>
                </a:solidFill>
                <a:latin typeface="Times New Roman"/>
                <a:cs typeface="Times New Roman"/>
              </a:rPr>
              <a:t>l</a:t>
            </a:r>
            <a:r>
              <a:rPr dirty="0" smtClean="0" baseline="1159" sz="3750" spc="0" b="1">
                <a:solidFill>
                  <a:srgbClr val="034B8B"/>
                </a:solidFill>
                <a:latin typeface="Times New Roman"/>
                <a:cs typeface="Times New Roman"/>
              </a:rPr>
              <a:t>ificazione</a:t>
            </a:r>
            <a:r>
              <a:rPr dirty="0" smtClean="0" baseline="1159" sz="3750" spc="110" b="1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159" sz="3750" spc="0" b="1">
                <a:solidFill>
                  <a:srgbClr val="034B8B"/>
                </a:solidFill>
                <a:latin typeface="Times New Roman"/>
                <a:cs typeface="Times New Roman"/>
              </a:rPr>
              <a:t>de</a:t>
            </a:r>
            <a:r>
              <a:rPr dirty="0" smtClean="0" baseline="1159" sz="3750" spc="-4" b="1">
                <a:solidFill>
                  <a:srgbClr val="034B8B"/>
                </a:solidFill>
                <a:latin typeface="Times New Roman"/>
                <a:cs typeface="Times New Roman"/>
              </a:rPr>
              <a:t>l</a:t>
            </a:r>
            <a:r>
              <a:rPr dirty="0" smtClean="0" baseline="1159" sz="3750" spc="0" b="1">
                <a:solidFill>
                  <a:srgbClr val="034B8B"/>
                </a:solidFill>
                <a:latin typeface="Times New Roman"/>
                <a:cs typeface="Times New Roman"/>
              </a:rPr>
              <a:t>le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55305" y="2435597"/>
            <a:ext cx="1185119" cy="342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00"/>
              </a:lnSpc>
              <a:spcBef>
                <a:spcPts val="125"/>
              </a:spcBef>
            </a:pPr>
            <a:r>
              <a:rPr dirty="0" smtClean="0" baseline="1159" sz="3750" spc="0" b="1">
                <a:solidFill>
                  <a:srgbClr val="034B8B"/>
                </a:solidFill>
                <a:latin typeface="Times New Roman"/>
                <a:cs typeface="Times New Roman"/>
              </a:rPr>
              <a:t>imprese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39139" y="2435597"/>
            <a:ext cx="525459" cy="342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00"/>
              </a:lnSpc>
              <a:spcBef>
                <a:spcPts val="125"/>
              </a:spcBef>
            </a:pPr>
            <a:r>
              <a:rPr dirty="0" smtClean="0" baseline="1159" sz="3750" spc="0" b="1">
                <a:solidFill>
                  <a:srgbClr val="034B8B"/>
                </a:solidFill>
                <a:latin typeface="Times New Roman"/>
                <a:cs typeface="Times New Roman"/>
              </a:rPr>
              <a:t>per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60141" y="2435597"/>
            <a:ext cx="320803" cy="342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00"/>
              </a:lnSpc>
              <a:spcBef>
                <a:spcPts val="125"/>
              </a:spcBef>
            </a:pPr>
            <a:r>
              <a:rPr dirty="0" smtClean="0" baseline="1159" sz="3750" spc="0" b="1">
                <a:solidFill>
                  <a:srgbClr val="034B8B"/>
                </a:solidFill>
                <a:latin typeface="Times New Roman"/>
                <a:cs typeface="Times New Roman"/>
              </a:rPr>
              <a:t>la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7511" y="2817205"/>
            <a:ext cx="92153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00"/>
              </a:lnSpc>
              <a:spcBef>
                <a:spcPts val="125"/>
              </a:spcBef>
            </a:pPr>
            <a:r>
              <a:rPr dirty="0" smtClean="0" baseline="1159" sz="3750" b="1">
                <a:solidFill>
                  <a:srgbClr val="034B8B"/>
                </a:solidFill>
                <a:latin typeface="Times New Roman"/>
                <a:cs typeface="Times New Roman"/>
              </a:rPr>
              <a:t>sa</a:t>
            </a:r>
            <a:r>
              <a:rPr dirty="0" smtClean="0" baseline="1159" sz="3750" spc="-4" b="1">
                <a:solidFill>
                  <a:srgbClr val="034B8B"/>
                </a:solidFill>
                <a:latin typeface="Times New Roman"/>
                <a:cs typeface="Times New Roman"/>
              </a:rPr>
              <a:t>l</a:t>
            </a:r>
            <a:r>
              <a:rPr dirty="0" smtClean="0" baseline="1159" sz="3750" spc="0" b="1">
                <a:solidFill>
                  <a:srgbClr val="034B8B"/>
                </a:solidFill>
                <a:latin typeface="Times New Roman"/>
                <a:cs typeface="Times New Roman"/>
              </a:rPr>
              <a:t>ute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7738" y="2817205"/>
            <a:ext cx="234614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00"/>
              </a:lnSpc>
              <a:spcBef>
                <a:spcPts val="125"/>
              </a:spcBef>
            </a:pPr>
            <a:r>
              <a:rPr dirty="0" smtClean="0" baseline="1159" sz="3750" spc="0" b="1">
                <a:solidFill>
                  <a:srgbClr val="034B8B"/>
                </a:solidFill>
                <a:latin typeface="Times New Roman"/>
                <a:cs typeface="Times New Roman"/>
              </a:rPr>
              <a:t>e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9143" y="2817205"/>
            <a:ext cx="320519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00"/>
              </a:lnSpc>
              <a:spcBef>
                <a:spcPts val="125"/>
              </a:spcBef>
            </a:pPr>
            <a:r>
              <a:rPr dirty="0" smtClean="0" baseline="1159" sz="3750" spc="0" b="1">
                <a:solidFill>
                  <a:srgbClr val="034B8B"/>
                </a:solidFill>
                <a:latin typeface="Times New Roman"/>
                <a:cs typeface="Times New Roman"/>
              </a:rPr>
              <a:t>la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37720" y="2817205"/>
            <a:ext cx="1348841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00"/>
              </a:lnSpc>
              <a:spcBef>
                <a:spcPts val="125"/>
              </a:spcBef>
            </a:pPr>
            <a:r>
              <a:rPr dirty="0" smtClean="0" baseline="1159" sz="3750" spc="0" b="1">
                <a:solidFill>
                  <a:srgbClr val="034B8B"/>
                </a:solidFill>
                <a:latin typeface="Times New Roman"/>
                <a:cs typeface="Times New Roman"/>
              </a:rPr>
              <a:t>sicurez</a:t>
            </a:r>
            <a:r>
              <a:rPr dirty="0" smtClean="0" baseline="1159" sz="3750" spc="-10" b="1">
                <a:solidFill>
                  <a:srgbClr val="034B8B"/>
                </a:solidFill>
                <a:latin typeface="Times New Roman"/>
                <a:cs typeface="Times New Roman"/>
              </a:rPr>
              <a:t>z</a:t>
            </a:r>
            <a:r>
              <a:rPr dirty="0" smtClean="0" baseline="1159" sz="3750" spc="0" b="1">
                <a:solidFill>
                  <a:srgbClr val="034B8B"/>
                </a:solidFill>
                <a:latin typeface="Times New Roman"/>
                <a:cs typeface="Times New Roman"/>
              </a:rPr>
              <a:t>a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85887" y="2817205"/>
            <a:ext cx="483453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00"/>
              </a:lnSpc>
              <a:spcBef>
                <a:spcPts val="125"/>
              </a:spcBef>
            </a:pPr>
            <a:r>
              <a:rPr dirty="0" smtClean="0" baseline="1159" sz="3750" spc="0" b="1">
                <a:solidFill>
                  <a:srgbClr val="034B8B"/>
                </a:solidFill>
                <a:latin typeface="Times New Roman"/>
                <a:cs typeface="Times New Roman"/>
              </a:rPr>
              <a:t>sul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67080" y="2817205"/>
            <a:ext cx="933582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00"/>
              </a:lnSpc>
              <a:spcBef>
                <a:spcPts val="125"/>
              </a:spcBef>
            </a:pPr>
            <a:r>
              <a:rPr dirty="0" smtClean="0" baseline="1159" sz="3750" spc="0" b="1">
                <a:solidFill>
                  <a:srgbClr val="034B8B"/>
                </a:solidFill>
                <a:latin typeface="Times New Roman"/>
                <a:cs typeface="Times New Roman"/>
              </a:rPr>
              <a:t>lavoro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3826" y="6289511"/>
            <a:ext cx="103444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5"/>
              </a:lnSpc>
              <a:spcBef>
                <a:spcPts val="62"/>
              </a:spcBef>
            </a:pP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P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aten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1" i="1">
                <a:solidFill>
                  <a:srgbClr val="04ECEC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-34" i="1">
                <a:solidFill>
                  <a:srgbClr val="04ECEC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c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r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edi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03330" y="6289511"/>
            <a:ext cx="1336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5"/>
              </a:lnSpc>
              <a:spcBef>
                <a:spcPts val="62"/>
              </a:spcBef>
            </a:pP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90732" y="404367"/>
            <a:ext cx="10012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0" y="5864352"/>
            <a:ext cx="12192000" cy="99364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0" y="5864352"/>
            <a:ext cx="12192000" cy="99364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762" y="6168390"/>
            <a:ext cx="1764792" cy="0"/>
          </a:xfrm>
          <a:custGeom>
            <a:avLst/>
            <a:gdLst/>
            <a:ahLst/>
            <a:cxnLst/>
            <a:rect l="l" t="t" r="r" b="b"/>
            <a:pathLst>
              <a:path w="1764792" h="0">
                <a:moveTo>
                  <a:pt x="0" y="0"/>
                </a:moveTo>
                <a:lnTo>
                  <a:pt x="1764792" y="0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11663934" y="6300978"/>
            <a:ext cx="0" cy="557783"/>
          </a:xfrm>
          <a:custGeom>
            <a:avLst/>
            <a:gdLst/>
            <a:ahLst/>
            <a:cxnLst/>
            <a:rect l="l" t="t" r="r" b="b"/>
            <a:pathLst>
              <a:path w="0" h="557783">
                <a:moveTo>
                  <a:pt x="0" y="0"/>
                </a:moveTo>
                <a:lnTo>
                  <a:pt x="0" y="557021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762" y="6168390"/>
            <a:ext cx="1764792" cy="0"/>
          </a:xfrm>
          <a:custGeom>
            <a:avLst/>
            <a:gdLst/>
            <a:ahLst/>
            <a:cxnLst/>
            <a:rect l="l" t="t" r="r" b="b"/>
            <a:pathLst>
              <a:path w="1764792" h="0">
                <a:moveTo>
                  <a:pt x="0" y="0"/>
                </a:moveTo>
                <a:lnTo>
                  <a:pt x="1764792" y="0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11663934" y="6300978"/>
            <a:ext cx="0" cy="557783"/>
          </a:xfrm>
          <a:custGeom>
            <a:avLst/>
            <a:gdLst/>
            <a:ahLst/>
            <a:cxnLst/>
            <a:rect l="l" t="t" r="r" b="b"/>
            <a:pathLst>
              <a:path w="0" h="557783">
                <a:moveTo>
                  <a:pt x="0" y="0"/>
                </a:moveTo>
                <a:lnTo>
                  <a:pt x="0" y="557021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10221468" y="5853684"/>
            <a:ext cx="1031748" cy="1031747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069086" y="1529334"/>
            <a:ext cx="630936" cy="0"/>
          </a:xfrm>
          <a:custGeom>
            <a:avLst/>
            <a:gdLst/>
            <a:ahLst/>
            <a:cxnLst/>
            <a:rect l="l" t="t" r="r" b="b"/>
            <a:pathLst>
              <a:path w="630936" h="0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190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1069086" y="1529334"/>
            <a:ext cx="630936" cy="0"/>
          </a:xfrm>
          <a:custGeom>
            <a:avLst/>
            <a:gdLst/>
            <a:ahLst/>
            <a:cxnLst/>
            <a:rect l="l" t="t" r="r" b="b"/>
            <a:pathLst>
              <a:path w="630936" h="0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190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687324" y="0"/>
            <a:ext cx="71628" cy="1271015"/>
          </a:xfrm>
          <a:custGeom>
            <a:avLst/>
            <a:gdLst/>
            <a:ahLst/>
            <a:cxnLst/>
            <a:rect l="l" t="t" r="r" b="b"/>
            <a:pathLst>
              <a:path w="71628" h="1271015">
                <a:moveTo>
                  <a:pt x="0" y="1271015"/>
                </a:moveTo>
                <a:lnTo>
                  <a:pt x="71628" y="1271015"/>
                </a:lnTo>
                <a:lnTo>
                  <a:pt x="71628" y="0"/>
                </a:lnTo>
                <a:lnTo>
                  <a:pt x="0" y="0"/>
                </a:lnTo>
                <a:lnTo>
                  <a:pt x="0" y="1271015"/>
                </a:lnTo>
                <a:close/>
              </a:path>
            </a:pathLst>
          </a:custGeom>
          <a:solidFill>
            <a:srgbClr val="034B8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11190732" y="544067"/>
            <a:ext cx="1001268" cy="0"/>
          </a:xfrm>
          <a:custGeom>
            <a:avLst/>
            <a:gdLst/>
            <a:ahLst/>
            <a:cxnLst/>
            <a:rect l="l" t="t" r="r" b="b"/>
            <a:pathLst>
              <a:path w="1001268" h="0">
                <a:moveTo>
                  <a:pt x="0" y="0"/>
                </a:moveTo>
                <a:lnTo>
                  <a:pt x="1001268" y="0"/>
                </a:lnTo>
              </a:path>
            </a:pathLst>
          </a:custGeom>
          <a:ln w="63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1061199" y="905637"/>
            <a:ext cx="1403489" cy="36487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1061199" y="905637"/>
            <a:ext cx="1403489" cy="36487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1061199" y="905637"/>
            <a:ext cx="1403489" cy="3648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061199" y="905637"/>
            <a:ext cx="1403489" cy="36487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1061199" y="905637"/>
            <a:ext cx="1403489" cy="36487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1061199" y="905637"/>
            <a:ext cx="1403489" cy="36487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1061199" y="905637"/>
            <a:ext cx="1403489" cy="36487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061199" y="905637"/>
            <a:ext cx="1403489" cy="36487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061199" y="905637"/>
            <a:ext cx="1403489" cy="36487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1021080" y="705561"/>
            <a:ext cx="1688083" cy="71048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0995914" y="221614"/>
            <a:ext cx="229616" cy="20878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1168126" y="221614"/>
            <a:ext cx="697649" cy="20878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1868818" y="3413633"/>
            <a:ext cx="5300" cy="209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1841861" y="2377948"/>
            <a:ext cx="55625" cy="1141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1857355" y="3435223"/>
            <a:ext cx="11811" cy="666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1841620" y="2348796"/>
            <a:ext cx="11035" cy="181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1828907" y="3491171"/>
            <a:ext cx="12713" cy="170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1732514" y="3569208"/>
            <a:ext cx="21589" cy="256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352546" y="3434334"/>
            <a:ext cx="11811" cy="675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324225" y="2288159"/>
            <a:ext cx="85471" cy="11738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547745" y="3586099"/>
            <a:ext cx="11556" cy="253"/>
          </a:xfrm>
          <a:custGeom>
            <a:avLst/>
            <a:gdLst/>
            <a:ahLst/>
            <a:cxnLst/>
            <a:rect l="l" t="t" r="r" b="b"/>
            <a:pathLst>
              <a:path w="11556" h="253">
                <a:moveTo>
                  <a:pt x="0" y="0"/>
                </a:moveTo>
                <a:lnTo>
                  <a:pt x="11302" y="253"/>
                </a:lnTo>
                <a:lnTo>
                  <a:pt x="11556" y="253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342640" y="2469388"/>
            <a:ext cx="8486775" cy="113601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352546" y="2338070"/>
            <a:ext cx="11811" cy="675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360263" y="3454610"/>
            <a:ext cx="9300" cy="1922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3360263" y="2366137"/>
            <a:ext cx="9300" cy="192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3369055" y="3473069"/>
            <a:ext cx="23749" cy="3517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3369055" y="2348357"/>
            <a:ext cx="11303" cy="1854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3406473" y="3523154"/>
            <a:ext cx="15668" cy="141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3406473" y="2302637"/>
            <a:ext cx="15668" cy="141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3421379" y="3536823"/>
            <a:ext cx="17399" cy="1295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3421379" y="2290191"/>
            <a:ext cx="17399" cy="1295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495040" y="2257933"/>
            <a:ext cx="20954" cy="53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3547745" y="2253615"/>
            <a:ext cx="11556" cy="254"/>
          </a:xfrm>
          <a:custGeom>
            <a:avLst/>
            <a:gdLst/>
            <a:ahLst/>
            <a:cxnLst/>
            <a:rect l="l" t="t" r="r" b="b"/>
            <a:pathLst>
              <a:path w="11556" h="254">
                <a:moveTo>
                  <a:pt x="11302" y="0"/>
                </a:moveTo>
                <a:lnTo>
                  <a:pt x="0" y="254"/>
                </a:lnTo>
                <a:lnTo>
                  <a:pt x="11556" y="0"/>
                </a:lnTo>
                <a:lnTo>
                  <a:pt x="11302" y="0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3467608" y="2239264"/>
            <a:ext cx="44068" cy="3149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3467608" y="3569208"/>
            <a:ext cx="44068" cy="3149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3495040" y="3576734"/>
            <a:ext cx="20954" cy="53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11662410" y="2253615"/>
            <a:ext cx="11557" cy="254"/>
          </a:xfrm>
          <a:custGeom>
            <a:avLst/>
            <a:gdLst/>
            <a:ahLst/>
            <a:cxnLst/>
            <a:rect l="l" t="t" r="r" b="b"/>
            <a:pathLst>
              <a:path w="11557" h="254">
                <a:moveTo>
                  <a:pt x="11557" y="254"/>
                </a:moveTo>
                <a:lnTo>
                  <a:pt x="254" y="0"/>
                </a:lnTo>
                <a:lnTo>
                  <a:pt x="0" y="0"/>
                </a:lnTo>
                <a:lnTo>
                  <a:pt x="11557" y="254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3392297" y="2234565"/>
            <a:ext cx="8373618" cy="9791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11705717" y="3569364"/>
            <a:ext cx="40977" cy="1267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11705717" y="2257933"/>
            <a:ext cx="40977" cy="1267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11765153" y="3549269"/>
            <a:ext cx="18542" cy="1130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11765153" y="2279396"/>
            <a:ext cx="18542" cy="1130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11799570" y="2302637"/>
            <a:ext cx="29845" cy="2984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11814937" y="3473069"/>
            <a:ext cx="37719" cy="635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11828907" y="2320036"/>
            <a:ext cx="45212" cy="10629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11746230" y="2252979"/>
            <a:ext cx="97663" cy="9537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1852148" y="2366137"/>
            <a:ext cx="16670" cy="3924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1868658" y="2357501"/>
            <a:ext cx="10414" cy="11188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527171" y="4221810"/>
            <a:ext cx="2676144" cy="443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069457" y="4221810"/>
            <a:ext cx="2181860" cy="443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8115046" y="4221810"/>
            <a:ext cx="3502532" cy="4437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991978" y="2564353"/>
            <a:ext cx="1637424" cy="2163702"/>
          </a:xfrm>
          <a:custGeom>
            <a:avLst/>
            <a:gdLst/>
            <a:ahLst/>
            <a:cxnLst/>
            <a:rect l="l" t="t" r="r" b="b"/>
            <a:pathLst>
              <a:path w="1637424" h="2163702">
                <a:moveTo>
                  <a:pt x="513701" y="630070"/>
                </a:moveTo>
                <a:lnTo>
                  <a:pt x="502360" y="605951"/>
                </a:lnTo>
                <a:lnTo>
                  <a:pt x="492883" y="580851"/>
                </a:lnTo>
                <a:lnTo>
                  <a:pt x="485358" y="554860"/>
                </a:lnTo>
                <a:lnTo>
                  <a:pt x="479874" y="528066"/>
                </a:lnTo>
                <a:lnTo>
                  <a:pt x="476519" y="500557"/>
                </a:lnTo>
                <a:lnTo>
                  <a:pt x="475381" y="472422"/>
                </a:lnTo>
                <a:lnTo>
                  <a:pt x="475381" y="287710"/>
                </a:lnTo>
                <a:lnTo>
                  <a:pt x="437746" y="234935"/>
                </a:lnTo>
                <a:lnTo>
                  <a:pt x="437746" y="192187"/>
                </a:lnTo>
                <a:lnTo>
                  <a:pt x="439498" y="172517"/>
                </a:lnTo>
                <a:lnTo>
                  <a:pt x="442243" y="153083"/>
                </a:lnTo>
                <a:lnTo>
                  <a:pt x="441410" y="0"/>
                </a:lnTo>
                <a:lnTo>
                  <a:pt x="431019" y="19240"/>
                </a:lnTo>
                <a:lnTo>
                  <a:pt x="421606" y="39003"/>
                </a:lnTo>
                <a:lnTo>
                  <a:pt x="413193" y="59253"/>
                </a:lnTo>
                <a:lnTo>
                  <a:pt x="405804" y="79954"/>
                </a:lnTo>
                <a:lnTo>
                  <a:pt x="399462" y="101070"/>
                </a:lnTo>
                <a:lnTo>
                  <a:pt x="394191" y="122564"/>
                </a:lnTo>
                <a:lnTo>
                  <a:pt x="390014" y="144401"/>
                </a:lnTo>
                <a:lnTo>
                  <a:pt x="386955" y="166543"/>
                </a:lnTo>
                <a:lnTo>
                  <a:pt x="385036" y="188955"/>
                </a:lnTo>
                <a:lnTo>
                  <a:pt x="385036" y="234935"/>
                </a:lnTo>
                <a:lnTo>
                  <a:pt x="316920" y="234935"/>
                </a:lnTo>
                <a:lnTo>
                  <a:pt x="303348" y="238679"/>
                </a:lnTo>
                <a:lnTo>
                  <a:pt x="293837" y="248487"/>
                </a:lnTo>
                <a:lnTo>
                  <a:pt x="290510" y="261323"/>
                </a:lnTo>
                <a:lnTo>
                  <a:pt x="294257" y="274883"/>
                </a:lnTo>
                <a:lnTo>
                  <a:pt x="304073" y="284386"/>
                </a:lnTo>
                <a:lnTo>
                  <a:pt x="316920" y="287710"/>
                </a:lnTo>
                <a:lnTo>
                  <a:pt x="422561" y="287710"/>
                </a:lnTo>
                <a:lnTo>
                  <a:pt x="422561" y="472422"/>
                </a:lnTo>
                <a:lnTo>
                  <a:pt x="423014" y="491002"/>
                </a:lnTo>
                <a:lnTo>
                  <a:pt x="424332" y="509447"/>
                </a:lnTo>
                <a:lnTo>
                  <a:pt x="426501" y="527730"/>
                </a:lnTo>
                <a:lnTo>
                  <a:pt x="429508" y="545824"/>
                </a:lnTo>
                <a:lnTo>
                  <a:pt x="433340" y="563704"/>
                </a:lnTo>
                <a:lnTo>
                  <a:pt x="437984" y="581343"/>
                </a:lnTo>
                <a:lnTo>
                  <a:pt x="443426" y="598714"/>
                </a:lnTo>
                <a:lnTo>
                  <a:pt x="449654" y="615790"/>
                </a:lnTo>
                <a:lnTo>
                  <a:pt x="456654" y="632547"/>
                </a:lnTo>
                <a:lnTo>
                  <a:pt x="464412" y="648957"/>
                </a:lnTo>
                <a:lnTo>
                  <a:pt x="472916" y="664993"/>
                </a:lnTo>
                <a:lnTo>
                  <a:pt x="482153" y="680630"/>
                </a:lnTo>
                <a:lnTo>
                  <a:pt x="492108" y="695841"/>
                </a:lnTo>
                <a:lnTo>
                  <a:pt x="502770" y="710599"/>
                </a:lnTo>
                <a:lnTo>
                  <a:pt x="514124" y="724878"/>
                </a:lnTo>
                <a:lnTo>
                  <a:pt x="526818" y="653122"/>
                </a:lnTo>
                <a:lnTo>
                  <a:pt x="513701" y="630070"/>
                </a:lnTo>
                <a:close/>
              </a:path>
              <a:path w="1637424" h="2163702">
                <a:moveTo>
                  <a:pt x="477328" y="1830665"/>
                </a:moveTo>
                <a:lnTo>
                  <a:pt x="453567" y="1828278"/>
                </a:lnTo>
                <a:lnTo>
                  <a:pt x="429825" y="1825707"/>
                </a:lnTo>
                <a:lnTo>
                  <a:pt x="406102" y="1822953"/>
                </a:lnTo>
                <a:lnTo>
                  <a:pt x="382400" y="1820016"/>
                </a:lnTo>
                <a:lnTo>
                  <a:pt x="358719" y="1816896"/>
                </a:lnTo>
                <a:lnTo>
                  <a:pt x="335061" y="1813594"/>
                </a:lnTo>
                <a:lnTo>
                  <a:pt x="311426" y="1810108"/>
                </a:lnTo>
                <a:lnTo>
                  <a:pt x="336634" y="1866588"/>
                </a:lnTo>
                <a:lnTo>
                  <a:pt x="381039" y="1872434"/>
                </a:lnTo>
                <a:lnTo>
                  <a:pt x="426931" y="1877663"/>
                </a:lnTo>
                <a:lnTo>
                  <a:pt x="474140" y="1882277"/>
                </a:lnTo>
                <a:lnTo>
                  <a:pt x="477328" y="1830665"/>
                </a:lnTo>
                <a:close/>
              </a:path>
              <a:path w="1637424" h="2163702">
                <a:moveTo>
                  <a:pt x="723305" y="19350"/>
                </a:moveTo>
                <a:lnTo>
                  <a:pt x="677880" y="-159490"/>
                </a:lnTo>
                <a:lnTo>
                  <a:pt x="682580" y="-172597"/>
                </a:lnTo>
                <a:lnTo>
                  <a:pt x="689557" y="-184308"/>
                </a:lnTo>
                <a:lnTo>
                  <a:pt x="698516" y="-194386"/>
                </a:lnTo>
                <a:lnTo>
                  <a:pt x="709163" y="-202590"/>
                </a:lnTo>
                <a:lnTo>
                  <a:pt x="721203" y="-208682"/>
                </a:lnTo>
                <a:lnTo>
                  <a:pt x="734342" y="-212423"/>
                </a:lnTo>
                <a:lnTo>
                  <a:pt x="747162" y="-213584"/>
                </a:lnTo>
                <a:lnTo>
                  <a:pt x="890547" y="-213584"/>
                </a:lnTo>
                <a:lnTo>
                  <a:pt x="904435" y="-212220"/>
                </a:lnTo>
                <a:lnTo>
                  <a:pt x="917498" y="-208286"/>
                </a:lnTo>
                <a:lnTo>
                  <a:pt x="929442" y="-202021"/>
                </a:lnTo>
                <a:lnTo>
                  <a:pt x="939970" y="-193664"/>
                </a:lnTo>
                <a:lnTo>
                  <a:pt x="948789" y="-183452"/>
                </a:lnTo>
                <a:lnTo>
                  <a:pt x="955601" y="-171626"/>
                </a:lnTo>
                <a:lnTo>
                  <a:pt x="959851" y="-159490"/>
                </a:lnTo>
                <a:lnTo>
                  <a:pt x="914448" y="19350"/>
                </a:lnTo>
                <a:lnTo>
                  <a:pt x="914118" y="20691"/>
                </a:lnTo>
                <a:lnTo>
                  <a:pt x="914904" y="33487"/>
                </a:lnTo>
                <a:lnTo>
                  <a:pt x="921928" y="43760"/>
                </a:lnTo>
                <a:lnTo>
                  <a:pt x="932363" y="48904"/>
                </a:lnTo>
                <a:lnTo>
                  <a:pt x="939053" y="48970"/>
                </a:lnTo>
                <a:lnTo>
                  <a:pt x="952041" y="45160"/>
                </a:lnTo>
                <a:lnTo>
                  <a:pt x="960781" y="35056"/>
                </a:lnTo>
                <a:lnTo>
                  <a:pt x="962250" y="30806"/>
                </a:lnTo>
                <a:lnTo>
                  <a:pt x="1000479" y="-120349"/>
                </a:lnTo>
                <a:lnTo>
                  <a:pt x="1017648" y="-110568"/>
                </a:lnTo>
                <a:lnTo>
                  <a:pt x="1050077" y="-88623"/>
                </a:lnTo>
                <a:lnTo>
                  <a:pt x="1079828" y="-63710"/>
                </a:lnTo>
                <a:lnTo>
                  <a:pt x="1106737" y="-36082"/>
                </a:lnTo>
                <a:lnTo>
                  <a:pt x="1130642" y="-5993"/>
                </a:lnTo>
                <a:lnTo>
                  <a:pt x="1151382" y="26303"/>
                </a:lnTo>
                <a:lnTo>
                  <a:pt x="1168795" y="60556"/>
                </a:lnTo>
                <a:lnTo>
                  <a:pt x="1182718" y="96512"/>
                </a:lnTo>
                <a:lnTo>
                  <a:pt x="1192989" y="133916"/>
                </a:lnTo>
                <a:lnTo>
                  <a:pt x="1199447" y="172517"/>
                </a:lnTo>
                <a:lnTo>
                  <a:pt x="1201195" y="192187"/>
                </a:lnTo>
                <a:lnTo>
                  <a:pt x="1201195" y="234935"/>
                </a:lnTo>
                <a:lnTo>
                  <a:pt x="437746" y="234935"/>
                </a:lnTo>
                <a:lnTo>
                  <a:pt x="475381" y="287710"/>
                </a:lnTo>
                <a:lnTo>
                  <a:pt x="1162042" y="287710"/>
                </a:lnTo>
                <a:lnTo>
                  <a:pt x="1162042" y="472422"/>
                </a:lnTo>
                <a:lnTo>
                  <a:pt x="1160904" y="500557"/>
                </a:lnTo>
                <a:lnTo>
                  <a:pt x="1157548" y="528066"/>
                </a:lnTo>
                <a:lnTo>
                  <a:pt x="1152064" y="554860"/>
                </a:lnTo>
                <a:lnTo>
                  <a:pt x="1144538" y="580851"/>
                </a:lnTo>
                <a:lnTo>
                  <a:pt x="1135060" y="605951"/>
                </a:lnTo>
                <a:lnTo>
                  <a:pt x="1123718" y="630070"/>
                </a:lnTo>
                <a:lnTo>
                  <a:pt x="1110600" y="653122"/>
                </a:lnTo>
                <a:lnTo>
                  <a:pt x="1095795" y="675018"/>
                </a:lnTo>
                <a:lnTo>
                  <a:pt x="1079392" y="695670"/>
                </a:lnTo>
                <a:lnTo>
                  <a:pt x="1061478" y="714988"/>
                </a:lnTo>
                <a:lnTo>
                  <a:pt x="1042142" y="732886"/>
                </a:lnTo>
                <a:lnTo>
                  <a:pt x="1021472" y="749275"/>
                </a:lnTo>
                <a:lnTo>
                  <a:pt x="999557" y="764066"/>
                </a:lnTo>
                <a:lnTo>
                  <a:pt x="976486" y="777171"/>
                </a:lnTo>
                <a:lnTo>
                  <a:pt x="952345" y="788502"/>
                </a:lnTo>
                <a:lnTo>
                  <a:pt x="927225" y="797971"/>
                </a:lnTo>
                <a:lnTo>
                  <a:pt x="901213" y="805489"/>
                </a:lnTo>
                <a:lnTo>
                  <a:pt x="874398" y="810969"/>
                </a:lnTo>
                <a:lnTo>
                  <a:pt x="846868" y="814321"/>
                </a:lnTo>
                <a:lnTo>
                  <a:pt x="818712" y="815458"/>
                </a:lnTo>
                <a:lnTo>
                  <a:pt x="790552" y="814321"/>
                </a:lnTo>
                <a:lnTo>
                  <a:pt x="763020" y="810969"/>
                </a:lnTo>
                <a:lnTo>
                  <a:pt x="736203" y="805489"/>
                </a:lnTo>
                <a:lnTo>
                  <a:pt x="710189" y="797971"/>
                </a:lnTo>
                <a:lnTo>
                  <a:pt x="685068" y="788502"/>
                </a:lnTo>
                <a:lnTo>
                  <a:pt x="660928" y="777171"/>
                </a:lnTo>
                <a:lnTo>
                  <a:pt x="637856" y="764066"/>
                </a:lnTo>
                <a:lnTo>
                  <a:pt x="615941" y="749275"/>
                </a:lnTo>
                <a:lnTo>
                  <a:pt x="595272" y="732886"/>
                </a:lnTo>
                <a:lnTo>
                  <a:pt x="575937" y="714988"/>
                </a:lnTo>
                <a:lnTo>
                  <a:pt x="558024" y="695670"/>
                </a:lnTo>
                <a:lnTo>
                  <a:pt x="541621" y="675018"/>
                </a:lnTo>
                <a:lnTo>
                  <a:pt x="526818" y="653122"/>
                </a:lnTo>
                <a:lnTo>
                  <a:pt x="514124" y="724878"/>
                </a:lnTo>
                <a:lnTo>
                  <a:pt x="526158" y="738653"/>
                </a:lnTo>
                <a:lnTo>
                  <a:pt x="538858" y="751895"/>
                </a:lnTo>
                <a:lnTo>
                  <a:pt x="552211" y="764580"/>
                </a:lnTo>
                <a:lnTo>
                  <a:pt x="566203" y="776680"/>
                </a:lnTo>
                <a:lnTo>
                  <a:pt x="580823" y="788169"/>
                </a:lnTo>
                <a:lnTo>
                  <a:pt x="580823" y="866122"/>
                </a:lnTo>
                <a:lnTo>
                  <a:pt x="579108" y="879606"/>
                </a:lnTo>
                <a:lnTo>
                  <a:pt x="574127" y="891947"/>
                </a:lnTo>
                <a:lnTo>
                  <a:pt x="566248" y="902600"/>
                </a:lnTo>
                <a:lnTo>
                  <a:pt x="555845" y="911020"/>
                </a:lnTo>
                <a:lnTo>
                  <a:pt x="548140" y="914939"/>
                </a:lnTo>
                <a:lnTo>
                  <a:pt x="405922" y="972727"/>
                </a:lnTo>
                <a:lnTo>
                  <a:pt x="388862" y="978372"/>
                </a:lnTo>
                <a:lnTo>
                  <a:pt x="371911" y="984303"/>
                </a:lnTo>
                <a:lnTo>
                  <a:pt x="355073" y="990516"/>
                </a:lnTo>
                <a:lnTo>
                  <a:pt x="338352" y="997011"/>
                </a:lnTo>
                <a:lnTo>
                  <a:pt x="360475" y="1048173"/>
                </a:lnTo>
                <a:lnTo>
                  <a:pt x="424827" y="1022028"/>
                </a:lnTo>
                <a:lnTo>
                  <a:pt x="499282" y="991682"/>
                </a:lnTo>
                <a:lnTo>
                  <a:pt x="526220" y="980732"/>
                </a:lnTo>
                <a:lnTo>
                  <a:pt x="739635" y="1454320"/>
                </a:lnTo>
                <a:lnTo>
                  <a:pt x="588746" y="991155"/>
                </a:lnTo>
                <a:lnTo>
                  <a:pt x="574881" y="960413"/>
                </a:lnTo>
                <a:lnTo>
                  <a:pt x="586708" y="953660"/>
                </a:lnTo>
                <a:lnTo>
                  <a:pt x="597416" y="945562"/>
                </a:lnTo>
                <a:lnTo>
                  <a:pt x="606918" y="936255"/>
                </a:lnTo>
                <a:lnTo>
                  <a:pt x="615128" y="925879"/>
                </a:lnTo>
                <a:lnTo>
                  <a:pt x="621961" y="914570"/>
                </a:lnTo>
                <a:lnTo>
                  <a:pt x="627330" y="902467"/>
                </a:lnTo>
                <a:lnTo>
                  <a:pt x="631148" y="889707"/>
                </a:lnTo>
                <a:lnTo>
                  <a:pt x="633330" y="876429"/>
                </a:lnTo>
                <a:lnTo>
                  <a:pt x="633841" y="866122"/>
                </a:lnTo>
                <a:lnTo>
                  <a:pt x="633841" y="822143"/>
                </a:lnTo>
                <a:lnTo>
                  <a:pt x="651352" y="830892"/>
                </a:lnTo>
                <a:lnTo>
                  <a:pt x="669174" y="838720"/>
                </a:lnTo>
                <a:lnTo>
                  <a:pt x="687271" y="845627"/>
                </a:lnTo>
                <a:lnTo>
                  <a:pt x="705610" y="851613"/>
                </a:lnTo>
                <a:lnTo>
                  <a:pt x="724155" y="856678"/>
                </a:lnTo>
                <a:lnTo>
                  <a:pt x="742873" y="860822"/>
                </a:lnTo>
                <a:lnTo>
                  <a:pt x="761728" y="864045"/>
                </a:lnTo>
                <a:lnTo>
                  <a:pt x="780687" y="866347"/>
                </a:lnTo>
                <a:lnTo>
                  <a:pt x="799715" y="867729"/>
                </a:lnTo>
                <a:lnTo>
                  <a:pt x="818778" y="868189"/>
                </a:lnTo>
                <a:lnTo>
                  <a:pt x="837840" y="867729"/>
                </a:lnTo>
                <a:lnTo>
                  <a:pt x="856868" y="866347"/>
                </a:lnTo>
                <a:lnTo>
                  <a:pt x="875827" y="864045"/>
                </a:lnTo>
                <a:lnTo>
                  <a:pt x="894682" y="860822"/>
                </a:lnTo>
                <a:lnTo>
                  <a:pt x="913400" y="856678"/>
                </a:lnTo>
                <a:lnTo>
                  <a:pt x="931945" y="851613"/>
                </a:lnTo>
                <a:lnTo>
                  <a:pt x="950284" y="845627"/>
                </a:lnTo>
                <a:lnTo>
                  <a:pt x="968381" y="838720"/>
                </a:lnTo>
                <a:lnTo>
                  <a:pt x="986203" y="830892"/>
                </a:lnTo>
                <a:lnTo>
                  <a:pt x="1003714" y="822143"/>
                </a:lnTo>
                <a:lnTo>
                  <a:pt x="1003714" y="866122"/>
                </a:lnTo>
                <a:lnTo>
                  <a:pt x="1004571" y="879695"/>
                </a:lnTo>
                <a:lnTo>
                  <a:pt x="1007130" y="892860"/>
                </a:lnTo>
                <a:lnTo>
                  <a:pt x="1011304" y="905478"/>
                </a:lnTo>
                <a:lnTo>
                  <a:pt x="1017006" y="917411"/>
                </a:lnTo>
                <a:lnTo>
                  <a:pt x="1024151" y="928520"/>
                </a:lnTo>
                <a:lnTo>
                  <a:pt x="1032652" y="938667"/>
                </a:lnTo>
                <a:lnTo>
                  <a:pt x="1042423" y="947713"/>
                </a:lnTo>
                <a:lnTo>
                  <a:pt x="1053377" y="955520"/>
                </a:lnTo>
                <a:lnTo>
                  <a:pt x="1062542" y="960589"/>
                </a:lnTo>
                <a:lnTo>
                  <a:pt x="1048765" y="991221"/>
                </a:lnTo>
                <a:lnTo>
                  <a:pt x="1036607" y="995106"/>
                </a:lnTo>
                <a:lnTo>
                  <a:pt x="1024388" y="998768"/>
                </a:lnTo>
                <a:lnTo>
                  <a:pt x="1012112" y="1002207"/>
                </a:lnTo>
                <a:lnTo>
                  <a:pt x="999781" y="1005421"/>
                </a:lnTo>
                <a:lnTo>
                  <a:pt x="987400" y="1008410"/>
                </a:lnTo>
                <a:lnTo>
                  <a:pt x="974971" y="1011174"/>
                </a:lnTo>
                <a:lnTo>
                  <a:pt x="962496" y="1013712"/>
                </a:lnTo>
                <a:lnTo>
                  <a:pt x="949981" y="1016025"/>
                </a:lnTo>
                <a:lnTo>
                  <a:pt x="937426" y="1018110"/>
                </a:lnTo>
                <a:lnTo>
                  <a:pt x="924837" y="1019969"/>
                </a:lnTo>
                <a:lnTo>
                  <a:pt x="912214" y="1021600"/>
                </a:lnTo>
                <a:lnTo>
                  <a:pt x="899563" y="1023002"/>
                </a:lnTo>
                <a:lnTo>
                  <a:pt x="886886" y="1024177"/>
                </a:lnTo>
                <a:lnTo>
                  <a:pt x="874185" y="1025122"/>
                </a:lnTo>
                <a:lnTo>
                  <a:pt x="861465" y="1025838"/>
                </a:lnTo>
                <a:lnTo>
                  <a:pt x="848728" y="1026324"/>
                </a:lnTo>
                <a:lnTo>
                  <a:pt x="835978" y="1026580"/>
                </a:lnTo>
                <a:lnTo>
                  <a:pt x="805947" y="1026611"/>
                </a:lnTo>
                <a:lnTo>
                  <a:pt x="793192" y="1026433"/>
                </a:lnTo>
                <a:lnTo>
                  <a:pt x="780450" y="1026024"/>
                </a:lnTo>
                <a:lnTo>
                  <a:pt x="767723" y="1025385"/>
                </a:lnTo>
                <a:lnTo>
                  <a:pt x="755016" y="1024517"/>
                </a:lnTo>
                <a:lnTo>
                  <a:pt x="742331" y="1023419"/>
                </a:lnTo>
                <a:lnTo>
                  <a:pt x="729671" y="1022092"/>
                </a:lnTo>
                <a:lnTo>
                  <a:pt x="717039" y="1020537"/>
                </a:lnTo>
                <a:lnTo>
                  <a:pt x="704438" y="1018754"/>
                </a:lnTo>
                <a:lnTo>
                  <a:pt x="691872" y="1016743"/>
                </a:lnTo>
                <a:lnTo>
                  <a:pt x="679343" y="1014505"/>
                </a:lnTo>
                <a:lnTo>
                  <a:pt x="677335" y="1067477"/>
                </a:lnTo>
                <a:lnTo>
                  <a:pt x="697409" y="1070609"/>
                </a:lnTo>
                <a:lnTo>
                  <a:pt x="717535" y="1073259"/>
                </a:lnTo>
                <a:lnTo>
                  <a:pt x="737705" y="1075428"/>
                </a:lnTo>
                <a:lnTo>
                  <a:pt x="757909" y="1077115"/>
                </a:lnTo>
                <a:lnTo>
                  <a:pt x="778139" y="1078319"/>
                </a:lnTo>
                <a:lnTo>
                  <a:pt x="798387" y="1079042"/>
                </a:lnTo>
                <a:lnTo>
                  <a:pt x="818643" y="1079283"/>
                </a:lnTo>
                <a:lnTo>
                  <a:pt x="838899" y="1079042"/>
                </a:lnTo>
                <a:lnTo>
                  <a:pt x="859146" y="1078319"/>
                </a:lnTo>
                <a:lnTo>
                  <a:pt x="879375" y="1077115"/>
                </a:lnTo>
                <a:lnTo>
                  <a:pt x="899578" y="1075428"/>
                </a:lnTo>
                <a:lnTo>
                  <a:pt x="919746" y="1073259"/>
                </a:lnTo>
                <a:lnTo>
                  <a:pt x="939871" y="1070609"/>
                </a:lnTo>
                <a:lnTo>
                  <a:pt x="959943" y="1067477"/>
                </a:lnTo>
                <a:lnTo>
                  <a:pt x="979954" y="1063862"/>
                </a:lnTo>
                <a:lnTo>
                  <a:pt x="999895" y="1059766"/>
                </a:lnTo>
                <a:lnTo>
                  <a:pt x="1019758" y="1055188"/>
                </a:lnTo>
                <a:lnTo>
                  <a:pt x="845122" y="1443083"/>
                </a:lnTo>
                <a:lnTo>
                  <a:pt x="879053" y="1897032"/>
                </a:lnTo>
                <a:lnTo>
                  <a:pt x="898074" y="1845338"/>
                </a:lnTo>
                <a:lnTo>
                  <a:pt x="898074" y="1454430"/>
                </a:lnTo>
                <a:lnTo>
                  <a:pt x="1111379" y="980710"/>
                </a:lnTo>
                <a:lnTo>
                  <a:pt x="1089195" y="914895"/>
                </a:lnTo>
                <a:lnTo>
                  <a:pt x="1077356" y="908187"/>
                </a:lnTo>
                <a:lnTo>
                  <a:pt x="1067815" y="898890"/>
                </a:lnTo>
                <a:lnTo>
                  <a:pt x="1060940" y="887551"/>
                </a:lnTo>
                <a:lnTo>
                  <a:pt x="1057098" y="874720"/>
                </a:lnTo>
                <a:lnTo>
                  <a:pt x="1056402" y="866122"/>
                </a:lnTo>
                <a:lnTo>
                  <a:pt x="1056402" y="788367"/>
                </a:lnTo>
                <a:lnTo>
                  <a:pt x="1071038" y="776874"/>
                </a:lnTo>
                <a:lnTo>
                  <a:pt x="1085047" y="764770"/>
                </a:lnTo>
                <a:lnTo>
                  <a:pt x="1098415" y="752080"/>
                </a:lnTo>
                <a:lnTo>
                  <a:pt x="1111130" y="738832"/>
                </a:lnTo>
                <a:lnTo>
                  <a:pt x="1123178" y="725052"/>
                </a:lnTo>
                <a:lnTo>
                  <a:pt x="1134547" y="710765"/>
                </a:lnTo>
                <a:lnTo>
                  <a:pt x="1145221" y="695999"/>
                </a:lnTo>
                <a:lnTo>
                  <a:pt x="1155190" y="680780"/>
                </a:lnTo>
                <a:lnTo>
                  <a:pt x="1164438" y="665134"/>
                </a:lnTo>
                <a:lnTo>
                  <a:pt x="1172953" y="649088"/>
                </a:lnTo>
                <a:lnTo>
                  <a:pt x="1180722" y="632669"/>
                </a:lnTo>
                <a:lnTo>
                  <a:pt x="1187731" y="615901"/>
                </a:lnTo>
                <a:lnTo>
                  <a:pt x="1193967" y="598813"/>
                </a:lnTo>
                <a:lnTo>
                  <a:pt x="1199417" y="581430"/>
                </a:lnTo>
                <a:lnTo>
                  <a:pt x="1204067" y="563778"/>
                </a:lnTo>
                <a:lnTo>
                  <a:pt x="1207905" y="545885"/>
                </a:lnTo>
                <a:lnTo>
                  <a:pt x="1210917" y="527777"/>
                </a:lnTo>
                <a:lnTo>
                  <a:pt x="1213089" y="509479"/>
                </a:lnTo>
                <a:lnTo>
                  <a:pt x="1214409" y="491018"/>
                </a:lnTo>
                <a:lnTo>
                  <a:pt x="1214863" y="472422"/>
                </a:lnTo>
                <a:lnTo>
                  <a:pt x="1214863" y="287710"/>
                </a:lnTo>
                <a:lnTo>
                  <a:pt x="1320503" y="287710"/>
                </a:lnTo>
                <a:lnTo>
                  <a:pt x="1334075" y="283966"/>
                </a:lnTo>
                <a:lnTo>
                  <a:pt x="1343586" y="274158"/>
                </a:lnTo>
                <a:lnTo>
                  <a:pt x="1346913" y="261323"/>
                </a:lnTo>
                <a:lnTo>
                  <a:pt x="1343166" y="247762"/>
                </a:lnTo>
                <a:lnTo>
                  <a:pt x="1333350" y="238259"/>
                </a:lnTo>
                <a:lnTo>
                  <a:pt x="1320503" y="234935"/>
                </a:lnTo>
                <a:lnTo>
                  <a:pt x="1253993" y="234935"/>
                </a:lnTo>
                <a:lnTo>
                  <a:pt x="1253993" y="188867"/>
                </a:lnTo>
                <a:lnTo>
                  <a:pt x="1252072" y="166454"/>
                </a:lnTo>
                <a:lnTo>
                  <a:pt x="1249010" y="144309"/>
                </a:lnTo>
                <a:lnTo>
                  <a:pt x="1244831" y="122469"/>
                </a:lnTo>
                <a:lnTo>
                  <a:pt x="1239559" y="100970"/>
                </a:lnTo>
                <a:lnTo>
                  <a:pt x="1233216" y="79849"/>
                </a:lnTo>
                <a:lnTo>
                  <a:pt x="1225827" y="59143"/>
                </a:lnTo>
                <a:lnTo>
                  <a:pt x="1217414" y="38887"/>
                </a:lnTo>
                <a:lnTo>
                  <a:pt x="1208001" y="19119"/>
                </a:lnTo>
                <a:lnTo>
                  <a:pt x="1197611" y="-124"/>
                </a:lnTo>
                <a:lnTo>
                  <a:pt x="1186268" y="-18806"/>
                </a:lnTo>
                <a:lnTo>
                  <a:pt x="1173995" y="-36892"/>
                </a:lnTo>
                <a:lnTo>
                  <a:pt x="1160816" y="-54344"/>
                </a:lnTo>
                <a:lnTo>
                  <a:pt x="1146753" y="-71125"/>
                </a:lnTo>
                <a:lnTo>
                  <a:pt x="1131830" y="-87199"/>
                </a:lnTo>
                <a:lnTo>
                  <a:pt x="1116071" y="-102530"/>
                </a:lnTo>
                <a:lnTo>
                  <a:pt x="1099499" y="-117080"/>
                </a:lnTo>
                <a:lnTo>
                  <a:pt x="1082137" y="-130813"/>
                </a:lnTo>
                <a:lnTo>
                  <a:pt x="1064009" y="-143693"/>
                </a:lnTo>
                <a:lnTo>
                  <a:pt x="1045137" y="-155683"/>
                </a:lnTo>
                <a:lnTo>
                  <a:pt x="1025546" y="-166746"/>
                </a:lnTo>
                <a:lnTo>
                  <a:pt x="1010493" y="-174883"/>
                </a:lnTo>
                <a:lnTo>
                  <a:pt x="1006046" y="-188143"/>
                </a:lnTo>
                <a:lnTo>
                  <a:pt x="1000238" y="-200634"/>
                </a:lnTo>
                <a:lnTo>
                  <a:pt x="993167" y="-212278"/>
                </a:lnTo>
                <a:lnTo>
                  <a:pt x="984931" y="-222998"/>
                </a:lnTo>
                <a:lnTo>
                  <a:pt x="975627" y="-232720"/>
                </a:lnTo>
                <a:lnTo>
                  <a:pt x="965353" y="-241365"/>
                </a:lnTo>
                <a:lnTo>
                  <a:pt x="954208" y="-248857"/>
                </a:lnTo>
                <a:lnTo>
                  <a:pt x="942289" y="-255120"/>
                </a:lnTo>
                <a:lnTo>
                  <a:pt x="929694" y="-260076"/>
                </a:lnTo>
                <a:lnTo>
                  <a:pt x="916522" y="-263651"/>
                </a:lnTo>
                <a:lnTo>
                  <a:pt x="902869" y="-265766"/>
                </a:lnTo>
                <a:lnTo>
                  <a:pt x="890723" y="-266359"/>
                </a:lnTo>
                <a:lnTo>
                  <a:pt x="747162" y="-266359"/>
                </a:lnTo>
                <a:lnTo>
                  <a:pt x="733160" y="-265574"/>
                </a:lnTo>
                <a:lnTo>
                  <a:pt x="719555" y="-263267"/>
                </a:lnTo>
                <a:lnTo>
                  <a:pt x="706444" y="-259514"/>
                </a:lnTo>
                <a:lnTo>
                  <a:pt x="693926" y="-254390"/>
                </a:lnTo>
                <a:lnTo>
                  <a:pt x="682099" y="-247969"/>
                </a:lnTo>
                <a:lnTo>
                  <a:pt x="671060" y="-240325"/>
                </a:lnTo>
                <a:lnTo>
                  <a:pt x="660907" y="-231534"/>
                </a:lnTo>
                <a:lnTo>
                  <a:pt x="651738" y="-221669"/>
                </a:lnTo>
                <a:lnTo>
                  <a:pt x="643651" y="-210807"/>
                </a:lnTo>
                <a:lnTo>
                  <a:pt x="636744" y="-199021"/>
                </a:lnTo>
                <a:lnTo>
                  <a:pt x="631114" y="-186386"/>
                </a:lnTo>
                <a:lnTo>
                  <a:pt x="627129" y="-174003"/>
                </a:lnTo>
                <a:lnTo>
                  <a:pt x="613483" y="-166746"/>
                </a:lnTo>
                <a:lnTo>
                  <a:pt x="593892" y="-155653"/>
                </a:lnTo>
                <a:lnTo>
                  <a:pt x="575021" y="-143637"/>
                </a:lnTo>
                <a:lnTo>
                  <a:pt x="556892" y="-130736"/>
                </a:lnTo>
                <a:lnTo>
                  <a:pt x="539529" y="-116986"/>
                </a:lnTo>
                <a:lnTo>
                  <a:pt x="522956" y="-102423"/>
                </a:lnTo>
                <a:lnTo>
                  <a:pt x="507195" y="-87083"/>
                </a:lnTo>
                <a:lnTo>
                  <a:pt x="492272" y="-71003"/>
                </a:lnTo>
                <a:lnTo>
                  <a:pt x="478208" y="-54218"/>
                </a:lnTo>
                <a:lnTo>
                  <a:pt x="465027" y="-36765"/>
                </a:lnTo>
                <a:lnTo>
                  <a:pt x="452753" y="-18680"/>
                </a:lnTo>
                <a:lnTo>
                  <a:pt x="441410" y="0"/>
                </a:lnTo>
                <a:lnTo>
                  <a:pt x="442243" y="153083"/>
                </a:lnTo>
                <a:lnTo>
                  <a:pt x="445961" y="133916"/>
                </a:lnTo>
                <a:lnTo>
                  <a:pt x="450632" y="115049"/>
                </a:lnTo>
                <a:lnTo>
                  <a:pt x="456236" y="96512"/>
                </a:lnTo>
                <a:lnTo>
                  <a:pt x="462753" y="78337"/>
                </a:lnTo>
                <a:lnTo>
                  <a:pt x="470162" y="60556"/>
                </a:lnTo>
                <a:lnTo>
                  <a:pt x="478443" y="43201"/>
                </a:lnTo>
                <a:lnTo>
                  <a:pt x="487576" y="26303"/>
                </a:lnTo>
                <a:lnTo>
                  <a:pt x="497540" y="9894"/>
                </a:lnTo>
                <a:lnTo>
                  <a:pt x="508316" y="-5993"/>
                </a:lnTo>
                <a:lnTo>
                  <a:pt x="519883" y="-21330"/>
                </a:lnTo>
                <a:lnTo>
                  <a:pt x="532220" y="-36082"/>
                </a:lnTo>
                <a:lnTo>
                  <a:pt x="545308" y="-50220"/>
                </a:lnTo>
                <a:lnTo>
                  <a:pt x="559126" y="-63710"/>
                </a:lnTo>
                <a:lnTo>
                  <a:pt x="573655" y="-76521"/>
                </a:lnTo>
                <a:lnTo>
                  <a:pt x="588873" y="-88623"/>
                </a:lnTo>
                <a:lnTo>
                  <a:pt x="604760" y="-99982"/>
                </a:lnTo>
                <a:lnTo>
                  <a:pt x="621297" y="-110568"/>
                </a:lnTo>
                <a:lnTo>
                  <a:pt x="638463" y="-120349"/>
                </a:lnTo>
                <a:lnTo>
                  <a:pt x="675437" y="30806"/>
                </a:lnTo>
                <a:lnTo>
                  <a:pt x="682228" y="42499"/>
                </a:lnTo>
                <a:lnTo>
                  <a:pt x="694146" y="48560"/>
                </a:lnTo>
                <a:lnTo>
                  <a:pt x="698612" y="48970"/>
                </a:lnTo>
                <a:lnTo>
                  <a:pt x="705148" y="48970"/>
                </a:lnTo>
                <a:lnTo>
                  <a:pt x="706491" y="48640"/>
                </a:lnTo>
                <a:lnTo>
                  <a:pt x="717366" y="42240"/>
                </a:lnTo>
                <a:lnTo>
                  <a:pt x="723372" y="31561"/>
                </a:lnTo>
                <a:lnTo>
                  <a:pt x="723305" y="19350"/>
                </a:lnTo>
                <a:close/>
              </a:path>
              <a:path w="1637424" h="2163702">
                <a:moveTo>
                  <a:pt x="1478806" y="1782190"/>
                </a:moveTo>
                <a:lnTo>
                  <a:pt x="1466524" y="1785609"/>
                </a:lnTo>
                <a:lnTo>
                  <a:pt x="1470736" y="1836481"/>
                </a:lnTo>
                <a:lnTo>
                  <a:pt x="1503882" y="1827479"/>
                </a:lnTo>
                <a:lnTo>
                  <a:pt x="1490997" y="1778475"/>
                </a:lnTo>
                <a:lnTo>
                  <a:pt x="1478806" y="1782190"/>
                </a:lnTo>
                <a:close/>
              </a:path>
              <a:path w="1637424" h="2163702">
                <a:moveTo>
                  <a:pt x="1373125" y="1659856"/>
                </a:moveTo>
                <a:lnTo>
                  <a:pt x="1373455" y="1661967"/>
                </a:lnTo>
                <a:lnTo>
                  <a:pt x="1373455" y="1805317"/>
                </a:lnTo>
                <a:lnTo>
                  <a:pt x="1349864" y="1809083"/>
                </a:lnTo>
                <a:lnTo>
                  <a:pt x="1326248" y="1812664"/>
                </a:lnTo>
                <a:lnTo>
                  <a:pt x="1302608" y="1816060"/>
                </a:lnTo>
                <a:lnTo>
                  <a:pt x="1278945" y="1819270"/>
                </a:lnTo>
                <a:lnTo>
                  <a:pt x="1255260" y="1822294"/>
                </a:lnTo>
                <a:lnTo>
                  <a:pt x="1231553" y="1825133"/>
                </a:lnTo>
                <a:lnTo>
                  <a:pt x="1207827" y="1827785"/>
                </a:lnTo>
                <a:lnTo>
                  <a:pt x="1184082" y="1830252"/>
                </a:lnTo>
                <a:lnTo>
                  <a:pt x="1160319" y="1832534"/>
                </a:lnTo>
                <a:lnTo>
                  <a:pt x="1136540" y="1834629"/>
                </a:lnTo>
                <a:lnTo>
                  <a:pt x="1112745" y="1836538"/>
                </a:lnTo>
                <a:lnTo>
                  <a:pt x="1088936" y="1838261"/>
                </a:lnTo>
                <a:lnTo>
                  <a:pt x="1065114" y="1839798"/>
                </a:lnTo>
                <a:lnTo>
                  <a:pt x="1041279" y="1841148"/>
                </a:lnTo>
                <a:lnTo>
                  <a:pt x="1017433" y="1842313"/>
                </a:lnTo>
                <a:lnTo>
                  <a:pt x="993577" y="1843291"/>
                </a:lnTo>
                <a:lnTo>
                  <a:pt x="969712" y="1844082"/>
                </a:lnTo>
                <a:lnTo>
                  <a:pt x="945839" y="1844687"/>
                </a:lnTo>
                <a:lnTo>
                  <a:pt x="921959" y="1845106"/>
                </a:lnTo>
                <a:lnTo>
                  <a:pt x="898074" y="1845338"/>
                </a:lnTo>
                <a:lnTo>
                  <a:pt x="879053" y="1897032"/>
                </a:lnTo>
                <a:lnTo>
                  <a:pt x="930684" y="1896100"/>
                </a:lnTo>
                <a:lnTo>
                  <a:pt x="981928" y="1894547"/>
                </a:lnTo>
                <a:lnTo>
                  <a:pt x="1032612" y="1892372"/>
                </a:lnTo>
                <a:lnTo>
                  <a:pt x="1082565" y="1889577"/>
                </a:lnTo>
                <a:lnTo>
                  <a:pt x="1131612" y="1886160"/>
                </a:lnTo>
                <a:lnTo>
                  <a:pt x="1179583" y="1882123"/>
                </a:lnTo>
                <a:lnTo>
                  <a:pt x="1226304" y="1877464"/>
                </a:lnTo>
                <a:lnTo>
                  <a:pt x="1271604" y="1872185"/>
                </a:lnTo>
                <a:lnTo>
                  <a:pt x="1315309" y="1866285"/>
                </a:lnTo>
                <a:lnTo>
                  <a:pt x="1357247" y="1859765"/>
                </a:lnTo>
                <a:lnTo>
                  <a:pt x="1397246" y="1852624"/>
                </a:lnTo>
                <a:lnTo>
                  <a:pt x="1435133" y="1844863"/>
                </a:lnTo>
                <a:lnTo>
                  <a:pt x="1470736" y="1836481"/>
                </a:lnTo>
                <a:lnTo>
                  <a:pt x="1466524" y="1785609"/>
                </a:lnTo>
                <a:lnTo>
                  <a:pt x="1454156" y="1788730"/>
                </a:lnTo>
                <a:lnTo>
                  <a:pt x="1441708" y="1791551"/>
                </a:lnTo>
                <a:lnTo>
                  <a:pt x="1429184" y="1794070"/>
                </a:lnTo>
                <a:lnTo>
                  <a:pt x="1426407" y="1794586"/>
                </a:lnTo>
                <a:lnTo>
                  <a:pt x="1426407" y="1659856"/>
                </a:lnTo>
                <a:lnTo>
                  <a:pt x="1336085" y="1071416"/>
                </a:lnTo>
                <a:lnTo>
                  <a:pt x="1359289" y="1081977"/>
                </a:lnTo>
                <a:lnTo>
                  <a:pt x="1382131" y="1093257"/>
                </a:lnTo>
                <a:lnTo>
                  <a:pt x="1404596" y="1105245"/>
                </a:lnTo>
                <a:lnTo>
                  <a:pt x="1426665" y="1117933"/>
                </a:lnTo>
                <a:lnTo>
                  <a:pt x="1448322" y="1131309"/>
                </a:lnTo>
                <a:lnTo>
                  <a:pt x="1469550" y="1145364"/>
                </a:lnTo>
                <a:lnTo>
                  <a:pt x="1490332" y="1160088"/>
                </a:lnTo>
                <a:lnTo>
                  <a:pt x="1510651" y="1175472"/>
                </a:lnTo>
                <a:lnTo>
                  <a:pt x="1535118" y="1197027"/>
                </a:lnTo>
                <a:lnTo>
                  <a:pt x="1551761" y="1217245"/>
                </a:lnTo>
                <a:lnTo>
                  <a:pt x="1565216" y="1239550"/>
                </a:lnTo>
                <a:lnTo>
                  <a:pt x="1575293" y="1263565"/>
                </a:lnTo>
                <a:lnTo>
                  <a:pt x="1581804" y="1288909"/>
                </a:lnTo>
                <a:lnTo>
                  <a:pt x="1584603" y="1316819"/>
                </a:lnTo>
                <a:lnTo>
                  <a:pt x="1584603" y="1738315"/>
                </a:lnTo>
                <a:lnTo>
                  <a:pt x="1561930" y="1750068"/>
                </a:lnTo>
                <a:lnTo>
                  <a:pt x="1538742" y="1760689"/>
                </a:lnTo>
                <a:lnTo>
                  <a:pt x="1515084" y="1770163"/>
                </a:lnTo>
                <a:lnTo>
                  <a:pt x="1490997" y="1778475"/>
                </a:lnTo>
                <a:lnTo>
                  <a:pt x="1503882" y="1827479"/>
                </a:lnTo>
                <a:lnTo>
                  <a:pt x="1534399" y="1817857"/>
                </a:lnTo>
                <a:lnTo>
                  <a:pt x="1562115" y="1807615"/>
                </a:lnTo>
                <a:lnTo>
                  <a:pt x="1608451" y="1785270"/>
                </a:lnTo>
                <a:lnTo>
                  <a:pt x="1637424" y="1765406"/>
                </a:lnTo>
                <a:lnTo>
                  <a:pt x="1637424" y="1316270"/>
                </a:lnTo>
                <a:lnTo>
                  <a:pt x="1633276" y="1276849"/>
                </a:lnTo>
                <a:lnTo>
                  <a:pt x="1622625" y="1239133"/>
                </a:lnTo>
                <a:lnTo>
                  <a:pt x="1605851" y="1203884"/>
                </a:lnTo>
                <a:lnTo>
                  <a:pt x="1583334" y="1171865"/>
                </a:lnTo>
                <a:lnTo>
                  <a:pt x="1555453" y="1143841"/>
                </a:lnTo>
                <a:lnTo>
                  <a:pt x="1528107" y="1122547"/>
                </a:lnTo>
                <a:lnTo>
                  <a:pt x="1496954" y="1100390"/>
                </a:lnTo>
                <a:lnTo>
                  <a:pt x="1464904" y="1079602"/>
                </a:lnTo>
                <a:lnTo>
                  <a:pt x="1432001" y="1060210"/>
                </a:lnTo>
                <a:lnTo>
                  <a:pt x="1398291" y="1042241"/>
                </a:lnTo>
                <a:lnTo>
                  <a:pt x="1363817" y="1025718"/>
                </a:lnTo>
                <a:lnTo>
                  <a:pt x="1330451" y="1011407"/>
                </a:lnTo>
                <a:lnTo>
                  <a:pt x="1318824" y="1006490"/>
                </a:lnTo>
                <a:lnTo>
                  <a:pt x="1307137" y="1001646"/>
                </a:lnTo>
                <a:lnTo>
                  <a:pt x="1295390" y="996874"/>
                </a:lnTo>
                <a:lnTo>
                  <a:pt x="1283583" y="992175"/>
                </a:lnTo>
                <a:lnTo>
                  <a:pt x="1271716" y="987548"/>
                </a:lnTo>
                <a:lnTo>
                  <a:pt x="1259790" y="982994"/>
                </a:lnTo>
                <a:lnTo>
                  <a:pt x="1254126" y="980864"/>
                </a:lnTo>
                <a:lnTo>
                  <a:pt x="1089195" y="914895"/>
                </a:lnTo>
                <a:lnTo>
                  <a:pt x="1111379" y="980710"/>
                </a:lnTo>
                <a:lnTo>
                  <a:pt x="1138273" y="991441"/>
                </a:lnTo>
                <a:lnTo>
                  <a:pt x="1235242" y="1030252"/>
                </a:lnTo>
                <a:lnTo>
                  <a:pt x="1278885" y="1047734"/>
                </a:lnTo>
                <a:lnTo>
                  <a:pt x="1365004" y="1607081"/>
                </a:lnTo>
                <a:lnTo>
                  <a:pt x="898074" y="1607081"/>
                </a:lnTo>
                <a:lnTo>
                  <a:pt x="898074" y="1659856"/>
                </a:lnTo>
                <a:lnTo>
                  <a:pt x="1373125" y="1659856"/>
                </a:lnTo>
                <a:close/>
              </a:path>
              <a:path w="1637424" h="2163702">
                <a:moveTo>
                  <a:pt x="311426" y="1810108"/>
                </a:moveTo>
                <a:lnTo>
                  <a:pt x="287816" y="1806440"/>
                </a:lnTo>
                <a:lnTo>
                  <a:pt x="264232" y="1802590"/>
                </a:lnTo>
                <a:lnTo>
                  <a:pt x="264232" y="1661923"/>
                </a:lnTo>
                <a:lnTo>
                  <a:pt x="264540" y="1659856"/>
                </a:lnTo>
                <a:lnTo>
                  <a:pt x="739613" y="1659856"/>
                </a:lnTo>
                <a:lnTo>
                  <a:pt x="739613" y="1844810"/>
                </a:lnTo>
                <a:lnTo>
                  <a:pt x="715719" y="1844444"/>
                </a:lnTo>
                <a:lnTo>
                  <a:pt x="691831" y="1843894"/>
                </a:lnTo>
                <a:lnTo>
                  <a:pt x="667951" y="1843159"/>
                </a:lnTo>
                <a:lnTo>
                  <a:pt x="644081" y="1842241"/>
                </a:lnTo>
                <a:lnTo>
                  <a:pt x="620220" y="1841138"/>
                </a:lnTo>
                <a:lnTo>
                  <a:pt x="596371" y="1839852"/>
                </a:lnTo>
                <a:lnTo>
                  <a:pt x="572534" y="1838382"/>
                </a:lnTo>
                <a:lnTo>
                  <a:pt x="548710" y="1836728"/>
                </a:lnTo>
                <a:lnTo>
                  <a:pt x="524900" y="1834890"/>
                </a:lnTo>
                <a:lnTo>
                  <a:pt x="501106" y="1832869"/>
                </a:lnTo>
                <a:lnTo>
                  <a:pt x="477328" y="1830665"/>
                </a:lnTo>
                <a:lnTo>
                  <a:pt x="474140" y="1882277"/>
                </a:lnTo>
                <a:lnTo>
                  <a:pt x="522496" y="1886275"/>
                </a:lnTo>
                <a:lnTo>
                  <a:pt x="571829" y="1889658"/>
                </a:lnTo>
                <a:lnTo>
                  <a:pt x="621970" y="1892425"/>
                </a:lnTo>
                <a:lnTo>
                  <a:pt x="672748" y="1894577"/>
                </a:lnTo>
                <a:lnTo>
                  <a:pt x="723993" y="1896114"/>
                </a:lnTo>
                <a:lnTo>
                  <a:pt x="775536" y="1897035"/>
                </a:lnTo>
                <a:lnTo>
                  <a:pt x="827207" y="1897343"/>
                </a:lnTo>
                <a:lnTo>
                  <a:pt x="879053" y="1897032"/>
                </a:lnTo>
                <a:lnTo>
                  <a:pt x="845122" y="1443083"/>
                </a:lnTo>
                <a:lnTo>
                  <a:pt x="845122" y="1845733"/>
                </a:lnTo>
                <a:lnTo>
                  <a:pt x="792434" y="1845601"/>
                </a:lnTo>
                <a:lnTo>
                  <a:pt x="792301" y="1845601"/>
                </a:lnTo>
                <a:lnTo>
                  <a:pt x="792301" y="1443083"/>
                </a:lnTo>
                <a:lnTo>
                  <a:pt x="617511" y="1055188"/>
                </a:lnTo>
                <a:lnTo>
                  <a:pt x="637377" y="1059766"/>
                </a:lnTo>
                <a:lnTo>
                  <a:pt x="657321" y="1063862"/>
                </a:lnTo>
                <a:lnTo>
                  <a:pt x="677335" y="1067477"/>
                </a:lnTo>
                <a:lnTo>
                  <a:pt x="679343" y="1014505"/>
                </a:lnTo>
                <a:lnTo>
                  <a:pt x="666855" y="1012041"/>
                </a:lnTo>
                <a:lnTo>
                  <a:pt x="654411" y="1009351"/>
                </a:lnTo>
                <a:lnTo>
                  <a:pt x="642013" y="1006436"/>
                </a:lnTo>
                <a:lnTo>
                  <a:pt x="629665" y="1003295"/>
                </a:lnTo>
                <a:lnTo>
                  <a:pt x="617369" y="999930"/>
                </a:lnTo>
                <a:lnTo>
                  <a:pt x="605130" y="996340"/>
                </a:lnTo>
                <a:lnTo>
                  <a:pt x="592950" y="992527"/>
                </a:lnTo>
                <a:lnTo>
                  <a:pt x="588746" y="991155"/>
                </a:lnTo>
                <a:lnTo>
                  <a:pt x="739635" y="1454320"/>
                </a:lnTo>
                <a:lnTo>
                  <a:pt x="739635" y="1607081"/>
                </a:lnTo>
                <a:lnTo>
                  <a:pt x="272815" y="1607081"/>
                </a:lnTo>
                <a:lnTo>
                  <a:pt x="360475" y="1048173"/>
                </a:lnTo>
                <a:lnTo>
                  <a:pt x="338352" y="997011"/>
                </a:lnTo>
                <a:lnTo>
                  <a:pt x="321750" y="1003786"/>
                </a:lnTo>
                <a:lnTo>
                  <a:pt x="305272" y="1010838"/>
                </a:lnTo>
                <a:lnTo>
                  <a:pt x="288920" y="1018167"/>
                </a:lnTo>
                <a:lnTo>
                  <a:pt x="272698" y="1025770"/>
                </a:lnTo>
                <a:lnTo>
                  <a:pt x="256610" y="1033645"/>
                </a:lnTo>
                <a:lnTo>
                  <a:pt x="240658" y="1041791"/>
                </a:lnTo>
                <a:lnTo>
                  <a:pt x="224848" y="1050206"/>
                </a:lnTo>
                <a:lnTo>
                  <a:pt x="209181" y="1058888"/>
                </a:lnTo>
                <a:lnTo>
                  <a:pt x="193662" y="1067835"/>
                </a:lnTo>
                <a:lnTo>
                  <a:pt x="178293" y="1077045"/>
                </a:lnTo>
                <a:lnTo>
                  <a:pt x="163079" y="1086517"/>
                </a:lnTo>
                <a:lnTo>
                  <a:pt x="148022" y="1096249"/>
                </a:lnTo>
                <a:lnTo>
                  <a:pt x="133126" y="1106238"/>
                </a:lnTo>
                <a:lnTo>
                  <a:pt x="118396" y="1116484"/>
                </a:lnTo>
                <a:lnTo>
                  <a:pt x="103833" y="1126984"/>
                </a:lnTo>
                <a:lnTo>
                  <a:pt x="89442" y="1137737"/>
                </a:lnTo>
                <a:lnTo>
                  <a:pt x="79184" y="1146217"/>
                </a:lnTo>
                <a:lnTo>
                  <a:pt x="69483" y="1155218"/>
                </a:lnTo>
                <a:lnTo>
                  <a:pt x="60352" y="1164709"/>
                </a:lnTo>
                <a:lnTo>
                  <a:pt x="51806" y="1174663"/>
                </a:lnTo>
                <a:lnTo>
                  <a:pt x="52820" y="1317369"/>
                </a:lnTo>
                <a:lnTo>
                  <a:pt x="53569" y="1304099"/>
                </a:lnTo>
                <a:lnTo>
                  <a:pt x="55283" y="1291012"/>
                </a:lnTo>
                <a:lnTo>
                  <a:pt x="61509" y="1265576"/>
                </a:lnTo>
                <a:lnTo>
                  <a:pt x="71308" y="1241437"/>
                </a:lnTo>
                <a:lnTo>
                  <a:pt x="84492" y="1218972"/>
                </a:lnTo>
                <a:lnTo>
                  <a:pt x="100873" y="1198556"/>
                </a:lnTo>
                <a:lnTo>
                  <a:pt x="122344" y="1178923"/>
                </a:lnTo>
                <a:lnTo>
                  <a:pt x="142543" y="1163384"/>
                </a:lnTo>
                <a:lnTo>
                  <a:pt x="163217" y="1148514"/>
                </a:lnTo>
                <a:lnTo>
                  <a:pt x="184350" y="1134325"/>
                </a:lnTo>
                <a:lnTo>
                  <a:pt x="205924" y="1120827"/>
                </a:lnTo>
                <a:lnTo>
                  <a:pt x="227923" y="1108030"/>
                </a:lnTo>
                <a:lnTo>
                  <a:pt x="250330" y="1095946"/>
                </a:lnTo>
                <a:lnTo>
                  <a:pt x="273128" y="1084583"/>
                </a:lnTo>
                <a:lnTo>
                  <a:pt x="303341" y="1071416"/>
                </a:lnTo>
                <a:lnTo>
                  <a:pt x="211720" y="1655766"/>
                </a:lnTo>
                <a:lnTo>
                  <a:pt x="211456" y="1791793"/>
                </a:lnTo>
                <a:lnTo>
                  <a:pt x="186515" y="1786460"/>
                </a:lnTo>
                <a:lnTo>
                  <a:pt x="161850" y="1780071"/>
                </a:lnTo>
                <a:lnTo>
                  <a:pt x="137495" y="1772636"/>
                </a:lnTo>
                <a:lnTo>
                  <a:pt x="113481" y="1764169"/>
                </a:lnTo>
                <a:lnTo>
                  <a:pt x="89843" y="1754680"/>
                </a:lnTo>
                <a:lnTo>
                  <a:pt x="66614" y="1744181"/>
                </a:lnTo>
                <a:lnTo>
                  <a:pt x="36522" y="1195849"/>
                </a:lnTo>
                <a:lnTo>
                  <a:pt x="29814" y="1207024"/>
                </a:lnTo>
                <a:lnTo>
                  <a:pt x="18333" y="1230398"/>
                </a:lnTo>
                <a:lnTo>
                  <a:pt x="9529" y="1254949"/>
                </a:lnTo>
                <a:lnTo>
                  <a:pt x="3513" y="1280452"/>
                </a:lnTo>
                <a:lnTo>
                  <a:pt x="399" y="1306683"/>
                </a:lnTo>
                <a:lnTo>
                  <a:pt x="0" y="1316819"/>
                </a:lnTo>
                <a:lnTo>
                  <a:pt x="0" y="1766285"/>
                </a:lnTo>
                <a:lnTo>
                  <a:pt x="31942" y="1786219"/>
                </a:lnTo>
                <a:lnTo>
                  <a:pt x="55317" y="1797618"/>
                </a:lnTo>
                <a:lnTo>
                  <a:pt x="81709" y="1808399"/>
                </a:lnTo>
                <a:lnTo>
                  <a:pt x="110947" y="1818563"/>
                </a:lnTo>
                <a:lnTo>
                  <a:pt x="142862" y="1828110"/>
                </a:lnTo>
                <a:lnTo>
                  <a:pt x="177283" y="1837039"/>
                </a:lnTo>
                <a:lnTo>
                  <a:pt x="214041" y="1845351"/>
                </a:lnTo>
                <a:lnTo>
                  <a:pt x="252965" y="1853047"/>
                </a:lnTo>
                <a:lnTo>
                  <a:pt x="293886" y="1860125"/>
                </a:lnTo>
                <a:lnTo>
                  <a:pt x="336634" y="1866588"/>
                </a:lnTo>
                <a:lnTo>
                  <a:pt x="311426" y="1810108"/>
                </a:lnTo>
                <a:close/>
              </a:path>
              <a:path w="1637424" h="2163702">
                <a:moveTo>
                  <a:pt x="52996" y="1737457"/>
                </a:moveTo>
                <a:lnTo>
                  <a:pt x="52820" y="1317369"/>
                </a:lnTo>
                <a:lnTo>
                  <a:pt x="51806" y="1174663"/>
                </a:lnTo>
                <a:lnTo>
                  <a:pt x="43858" y="1185053"/>
                </a:lnTo>
                <a:lnTo>
                  <a:pt x="36522" y="1195849"/>
                </a:lnTo>
                <a:lnTo>
                  <a:pt x="52996" y="1737457"/>
                </a:lnTo>
                <a:close/>
              </a:path>
            </a:pathLst>
          </a:custGeom>
          <a:solidFill>
            <a:srgbClr val="034B8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477895" y="2573392"/>
            <a:ext cx="4768035" cy="7238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00"/>
              </a:lnSpc>
              <a:spcBef>
                <a:spcPts val="125"/>
              </a:spcBef>
            </a:pPr>
            <a:r>
              <a:rPr dirty="0" smtClean="0" baseline="1159" sz="3750" spc="0" b="1">
                <a:solidFill>
                  <a:srgbClr val="034B8B"/>
                </a:solidFill>
                <a:latin typeface="Times New Roman"/>
                <a:cs typeface="Times New Roman"/>
              </a:rPr>
              <a:t>Imp</a:t>
            </a:r>
            <a:r>
              <a:rPr dirty="0" smtClean="0" baseline="1159" sz="3750" spc="-9" b="1">
                <a:solidFill>
                  <a:srgbClr val="034B8B"/>
                </a:solidFill>
                <a:latin typeface="Times New Roman"/>
                <a:cs typeface="Times New Roman"/>
              </a:rPr>
              <a:t>r</a:t>
            </a:r>
            <a:r>
              <a:rPr dirty="0" smtClean="0" baseline="1159" sz="3750" spc="0" b="1">
                <a:solidFill>
                  <a:srgbClr val="034B8B"/>
                </a:solidFill>
                <a:latin typeface="Times New Roman"/>
                <a:cs typeface="Times New Roman"/>
              </a:rPr>
              <a:t>ese</a:t>
            </a:r>
            <a:r>
              <a:rPr dirty="0" smtClean="0" baseline="1159" sz="3750" spc="-59" b="1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159" sz="3750" spc="0" b="1">
                <a:solidFill>
                  <a:srgbClr val="034B8B"/>
                </a:solidFill>
                <a:latin typeface="Times New Roman"/>
                <a:cs typeface="Times New Roman"/>
              </a:rPr>
              <a:t>e</a:t>
            </a:r>
            <a:r>
              <a:rPr dirty="0" smtClean="0" baseline="1159" sz="3750" spc="91" b="1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159" sz="3750" spc="0" b="1">
                <a:solidFill>
                  <a:srgbClr val="034B8B"/>
                </a:solidFill>
                <a:latin typeface="Times New Roman"/>
                <a:cs typeface="Times New Roman"/>
              </a:rPr>
              <a:t>lavor</a:t>
            </a:r>
            <a:r>
              <a:rPr dirty="0" smtClean="0" baseline="1159" sz="3750" spc="-9" b="1">
                <a:solidFill>
                  <a:srgbClr val="034B8B"/>
                </a:solidFill>
                <a:latin typeface="Times New Roman"/>
                <a:cs typeface="Times New Roman"/>
              </a:rPr>
              <a:t>a</a:t>
            </a:r>
            <a:r>
              <a:rPr dirty="0" smtClean="0" baseline="1159" sz="3750" spc="0" b="1">
                <a:solidFill>
                  <a:srgbClr val="034B8B"/>
                </a:solidFill>
                <a:latin typeface="Times New Roman"/>
                <a:cs typeface="Times New Roman"/>
              </a:rPr>
              <a:t>tori</a:t>
            </a:r>
            <a:r>
              <a:rPr dirty="0" smtClean="0" baseline="1159" sz="3750" spc="-62" b="1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159" sz="3750" spc="0" b="1">
                <a:solidFill>
                  <a:srgbClr val="034B8B"/>
                </a:solidFill>
                <a:latin typeface="Times New Roman"/>
                <a:cs typeface="Times New Roman"/>
              </a:rPr>
              <a:t>autono</a:t>
            </a:r>
            <a:r>
              <a:rPr dirty="0" smtClean="0" baseline="1159" sz="3750" spc="4" b="1">
                <a:solidFill>
                  <a:srgbClr val="034B8B"/>
                </a:solidFill>
                <a:latin typeface="Times New Roman"/>
                <a:cs typeface="Times New Roman"/>
              </a:rPr>
              <a:t>m</a:t>
            </a:r>
            <a:r>
              <a:rPr dirty="0" smtClean="0" baseline="1159" sz="3750" spc="0" b="1">
                <a:solidFill>
                  <a:srgbClr val="034B8B"/>
                </a:solidFill>
                <a:latin typeface="Times New Roman"/>
                <a:cs typeface="Times New Roman"/>
              </a:rPr>
              <a:t>i</a:t>
            </a:r>
            <a:r>
              <a:rPr dirty="0" smtClean="0" baseline="1159" sz="3750" spc="80" b="1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159" sz="3750" spc="0" b="1">
                <a:solidFill>
                  <a:srgbClr val="034B8B"/>
                </a:solidFill>
                <a:latin typeface="Times New Roman"/>
                <a:cs typeface="Times New Roman"/>
              </a:rPr>
              <a:t>che</a:t>
            </a:r>
            <a:endParaRPr sz="2500">
              <a:latin typeface="Times New Roman"/>
              <a:cs typeface="Times New Roman"/>
            </a:endParaRPr>
          </a:p>
          <a:p>
            <a:pPr marL="12700" marR="47594">
              <a:lnSpc>
                <a:spcPct val="95825"/>
              </a:lnSpc>
            </a:pPr>
            <a:r>
              <a:rPr dirty="0" smtClean="0" sz="2500" spc="0" b="1">
                <a:solidFill>
                  <a:srgbClr val="034B8B"/>
                </a:solidFill>
                <a:latin typeface="Times New Roman"/>
                <a:cs typeface="Times New Roman"/>
              </a:rPr>
              <a:t>nei</a:t>
            </a:r>
            <a:r>
              <a:rPr dirty="0" smtClean="0" sz="2500" spc="35" b="1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2500" spc="0" b="1">
                <a:solidFill>
                  <a:srgbClr val="034B8B"/>
                </a:solidFill>
                <a:latin typeface="Times New Roman"/>
                <a:cs typeface="Times New Roman"/>
              </a:rPr>
              <a:t>cantieri</a:t>
            </a:r>
            <a:r>
              <a:rPr dirty="0" smtClean="0" sz="2500" spc="-141" b="1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2500" spc="0" b="1">
                <a:solidFill>
                  <a:srgbClr val="034B8B"/>
                </a:solidFill>
                <a:latin typeface="Times New Roman"/>
                <a:cs typeface="Times New Roman"/>
              </a:rPr>
              <a:t>te</a:t>
            </a:r>
            <a:r>
              <a:rPr dirty="0" smtClean="0" sz="2500" spc="4" b="1">
                <a:solidFill>
                  <a:srgbClr val="034B8B"/>
                </a:solidFill>
                <a:latin typeface="Times New Roman"/>
                <a:cs typeface="Times New Roman"/>
              </a:rPr>
              <a:t>m</a:t>
            </a:r>
            <a:r>
              <a:rPr dirty="0" smtClean="0" sz="2500" spc="0" b="1">
                <a:solidFill>
                  <a:srgbClr val="034B8B"/>
                </a:solidFill>
                <a:latin typeface="Times New Roman"/>
                <a:cs typeface="Times New Roman"/>
              </a:rPr>
              <a:t>poranei</a:t>
            </a:r>
            <a:r>
              <a:rPr dirty="0" smtClean="0" sz="2500" spc="94" b="1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2500" spc="0" b="1">
                <a:solidFill>
                  <a:srgbClr val="034B8B"/>
                </a:solidFill>
                <a:latin typeface="Times New Roman"/>
                <a:cs typeface="Times New Roman"/>
              </a:rPr>
              <a:t>o</a:t>
            </a:r>
            <a:r>
              <a:rPr dirty="0" smtClean="0" sz="2500" spc="0" b="1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2500" spc="9" b="1">
                <a:solidFill>
                  <a:srgbClr val="034B8B"/>
                </a:solidFill>
                <a:latin typeface="Times New Roman"/>
                <a:cs typeface="Times New Roman"/>
              </a:rPr>
              <a:t>m</a:t>
            </a:r>
            <a:r>
              <a:rPr dirty="0" smtClean="0" sz="2500" spc="0" b="1">
                <a:solidFill>
                  <a:srgbClr val="034B8B"/>
                </a:solidFill>
                <a:latin typeface="Times New Roman"/>
                <a:cs typeface="Times New Roman"/>
              </a:rPr>
              <a:t>obili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42741" y="2573392"/>
            <a:ext cx="1199715" cy="342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00"/>
              </a:lnSpc>
              <a:spcBef>
                <a:spcPts val="125"/>
              </a:spcBef>
            </a:pPr>
            <a:r>
              <a:rPr dirty="0" smtClean="0" baseline="1159" sz="3750" b="1">
                <a:solidFill>
                  <a:srgbClr val="034B8B"/>
                </a:solidFill>
                <a:latin typeface="Times New Roman"/>
                <a:cs typeface="Times New Roman"/>
              </a:rPr>
              <a:t>ope</a:t>
            </a:r>
            <a:r>
              <a:rPr dirty="0" smtClean="0" baseline="1159" sz="3750" spc="-4" b="1">
                <a:solidFill>
                  <a:srgbClr val="034B8B"/>
                </a:solidFill>
                <a:latin typeface="Times New Roman"/>
                <a:cs typeface="Times New Roman"/>
              </a:rPr>
              <a:t>r</a:t>
            </a:r>
            <a:r>
              <a:rPr dirty="0" smtClean="0" baseline="1159" sz="3750" spc="0" b="1">
                <a:solidFill>
                  <a:srgbClr val="034B8B"/>
                </a:solidFill>
                <a:latin typeface="Times New Roman"/>
                <a:cs typeface="Times New Roman"/>
              </a:rPr>
              <a:t>ano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14471" y="3781705"/>
            <a:ext cx="351648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25"/>
              </a:lnSpc>
              <a:spcBef>
                <a:spcPts val="101"/>
              </a:spcBef>
            </a:pPr>
            <a:r>
              <a:rPr dirty="0" smtClean="0" baseline="1449" sz="3000" spc="0">
                <a:latin typeface="Times New Roman"/>
                <a:cs typeface="Times New Roman"/>
              </a:rPr>
              <a:t>A</a:t>
            </a:r>
            <a:r>
              <a:rPr dirty="0" smtClean="0" baseline="1449" sz="3000" spc="9">
                <a:latin typeface="Times New Roman"/>
                <a:cs typeface="Times New Roman"/>
              </a:rPr>
              <a:t>n</a:t>
            </a:r>
            <a:r>
              <a:rPr dirty="0" smtClean="0" baseline="1449" sz="3000" spc="0">
                <a:latin typeface="Times New Roman"/>
                <a:cs typeface="Times New Roman"/>
              </a:rPr>
              <a:t>c</a:t>
            </a:r>
            <a:r>
              <a:rPr dirty="0" smtClean="0" baseline="1449" sz="3000" spc="4">
                <a:latin typeface="Times New Roman"/>
                <a:cs typeface="Times New Roman"/>
              </a:rPr>
              <a:t>h</a:t>
            </a:r>
            <a:r>
              <a:rPr dirty="0" smtClean="0" baseline="1449" sz="3000" spc="0">
                <a:latin typeface="Times New Roman"/>
                <a:cs typeface="Times New Roman"/>
              </a:rPr>
              <a:t>e</a:t>
            </a:r>
            <a:r>
              <a:rPr dirty="0" smtClean="0" baseline="1449" sz="3000" spc="-99">
                <a:latin typeface="Times New Roman"/>
                <a:cs typeface="Times New Roman"/>
              </a:rPr>
              <a:t> </a:t>
            </a:r>
            <a:r>
              <a:rPr dirty="0" smtClean="0" baseline="1449" sz="3000" spc="0">
                <a:latin typeface="Times New Roman"/>
                <a:cs typeface="Times New Roman"/>
              </a:rPr>
              <a:t>se</a:t>
            </a:r>
            <a:r>
              <a:rPr dirty="0" smtClean="0" baseline="1449" sz="3000" spc="201">
                <a:latin typeface="Times New Roman"/>
                <a:cs typeface="Times New Roman"/>
              </a:rPr>
              <a:t> </a:t>
            </a:r>
            <a:r>
              <a:rPr dirty="0" smtClean="0" baseline="1449" sz="3000" spc="0">
                <a:latin typeface="Times New Roman"/>
                <a:cs typeface="Times New Roman"/>
              </a:rPr>
              <a:t>con</a:t>
            </a:r>
            <a:r>
              <a:rPr dirty="0" smtClean="0" baseline="1449" sz="3000" spc="40">
                <a:latin typeface="Times New Roman"/>
                <a:cs typeface="Times New Roman"/>
              </a:rPr>
              <a:t> </a:t>
            </a:r>
            <a:r>
              <a:rPr dirty="0" smtClean="0" baseline="1449" sz="3000" spc="0">
                <a:latin typeface="Times New Roman"/>
                <a:cs typeface="Times New Roman"/>
              </a:rPr>
              <a:t>sede</a:t>
            </a:r>
            <a:r>
              <a:rPr dirty="0" smtClean="0" baseline="1449" sz="3000" spc="396">
                <a:latin typeface="Times New Roman"/>
                <a:cs typeface="Times New Roman"/>
              </a:rPr>
              <a:t> </a:t>
            </a:r>
            <a:r>
              <a:rPr dirty="0" smtClean="0" baseline="1449" sz="3000" spc="4">
                <a:latin typeface="Times New Roman"/>
                <a:cs typeface="Times New Roman"/>
              </a:rPr>
              <a:t>U</a:t>
            </a:r>
            <a:r>
              <a:rPr dirty="0" smtClean="0" baseline="1449" sz="3000" spc="0">
                <a:latin typeface="Times New Roman"/>
                <a:cs typeface="Times New Roman"/>
              </a:rPr>
              <a:t>e</a:t>
            </a:r>
            <a:r>
              <a:rPr dirty="0" smtClean="0" baseline="1449" sz="3000" spc="-104">
                <a:latin typeface="Times New Roman"/>
                <a:cs typeface="Times New Roman"/>
              </a:rPr>
              <a:t> </a:t>
            </a:r>
            <a:r>
              <a:rPr dirty="0" smtClean="0" baseline="1449" sz="3000" spc="0">
                <a:latin typeface="Times New Roman"/>
                <a:cs typeface="Times New Roman"/>
              </a:rPr>
              <a:t>o</a:t>
            </a:r>
            <a:r>
              <a:rPr dirty="0" smtClean="0" baseline="1449" sz="3000" spc="-19">
                <a:latin typeface="Times New Roman"/>
                <a:cs typeface="Times New Roman"/>
              </a:rPr>
              <a:t> </a:t>
            </a:r>
            <a:r>
              <a:rPr dirty="0" smtClean="0" baseline="1449" sz="3000" spc="0">
                <a:latin typeface="Times New Roman"/>
                <a:cs typeface="Times New Roman"/>
              </a:rPr>
              <a:t>e</a:t>
            </a:r>
            <a:r>
              <a:rPr dirty="0" smtClean="0" baseline="1449" sz="3000" spc="-9">
                <a:latin typeface="Times New Roman"/>
                <a:cs typeface="Times New Roman"/>
              </a:rPr>
              <a:t>x</a:t>
            </a:r>
            <a:r>
              <a:rPr dirty="0" smtClean="0" baseline="1449" sz="3000" spc="0">
                <a:latin typeface="Times New Roman"/>
                <a:cs typeface="Times New Roman"/>
              </a:rPr>
              <a:t>t</a:t>
            </a:r>
            <a:r>
              <a:rPr dirty="0" smtClean="0" baseline="1449" sz="3000" spc="4">
                <a:latin typeface="Times New Roman"/>
                <a:cs typeface="Times New Roman"/>
              </a:rPr>
              <a:t>r</a:t>
            </a:r>
            <a:r>
              <a:rPr dirty="0" smtClean="0" baseline="1449" sz="3000" spc="0">
                <a:latin typeface="Times New Roman"/>
                <a:cs typeface="Times New Roman"/>
              </a:rPr>
              <a:t>a</a:t>
            </a:r>
            <a:r>
              <a:rPr dirty="0" smtClean="0" baseline="1449" sz="3000" spc="229">
                <a:latin typeface="Times New Roman"/>
                <a:cs typeface="Times New Roman"/>
              </a:rPr>
              <a:t> </a:t>
            </a:r>
            <a:r>
              <a:rPr dirty="0" smtClean="0" baseline="1449" sz="3000" spc="0">
                <a:latin typeface="Times New Roman"/>
                <a:cs typeface="Times New Roman"/>
              </a:rPr>
              <a:t>Ue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3826" y="6289511"/>
            <a:ext cx="103444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5"/>
              </a:lnSpc>
              <a:spcBef>
                <a:spcPts val="62"/>
              </a:spcBef>
            </a:pP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P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aten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1" i="1">
                <a:solidFill>
                  <a:srgbClr val="04ECEC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-34" i="1">
                <a:solidFill>
                  <a:srgbClr val="04ECEC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c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r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edi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03330" y="6289511"/>
            <a:ext cx="1336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5"/>
              </a:lnSpc>
              <a:spcBef>
                <a:spcPts val="62"/>
              </a:spcBef>
            </a:pP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90732" y="404367"/>
            <a:ext cx="10012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bject 78"/>
          <p:cNvSpPr/>
          <p:nvPr/>
        </p:nvSpPr>
        <p:spPr>
          <a:xfrm>
            <a:off x="0" y="5864352"/>
            <a:ext cx="12192000" cy="99364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0" y="5864352"/>
            <a:ext cx="12192000" cy="993647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762" y="6168390"/>
            <a:ext cx="1764792" cy="0"/>
          </a:xfrm>
          <a:custGeom>
            <a:avLst/>
            <a:gdLst/>
            <a:ahLst/>
            <a:cxnLst/>
            <a:rect l="l" t="t" r="r" b="b"/>
            <a:pathLst>
              <a:path w="1764792" h="0">
                <a:moveTo>
                  <a:pt x="0" y="0"/>
                </a:moveTo>
                <a:lnTo>
                  <a:pt x="1764792" y="0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11663934" y="6300978"/>
            <a:ext cx="0" cy="557783"/>
          </a:xfrm>
          <a:custGeom>
            <a:avLst/>
            <a:gdLst/>
            <a:ahLst/>
            <a:cxnLst/>
            <a:rect l="l" t="t" r="r" b="b"/>
            <a:pathLst>
              <a:path w="0" h="557783">
                <a:moveTo>
                  <a:pt x="0" y="0"/>
                </a:moveTo>
                <a:lnTo>
                  <a:pt x="0" y="557021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762" y="6168390"/>
            <a:ext cx="1764792" cy="0"/>
          </a:xfrm>
          <a:custGeom>
            <a:avLst/>
            <a:gdLst/>
            <a:ahLst/>
            <a:cxnLst/>
            <a:rect l="l" t="t" r="r" b="b"/>
            <a:pathLst>
              <a:path w="1764792" h="0">
                <a:moveTo>
                  <a:pt x="0" y="0"/>
                </a:moveTo>
                <a:lnTo>
                  <a:pt x="1764792" y="0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11663934" y="6300978"/>
            <a:ext cx="0" cy="557783"/>
          </a:xfrm>
          <a:custGeom>
            <a:avLst/>
            <a:gdLst/>
            <a:ahLst/>
            <a:cxnLst/>
            <a:rect l="l" t="t" r="r" b="b"/>
            <a:pathLst>
              <a:path w="0" h="557783">
                <a:moveTo>
                  <a:pt x="0" y="0"/>
                </a:moveTo>
                <a:lnTo>
                  <a:pt x="0" y="557021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10221468" y="5853684"/>
            <a:ext cx="1031748" cy="1031747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1069086" y="1529334"/>
            <a:ext cx="630936" cy="0"/>
          </a:xfrm>
          <a:custGeom>
            <a:avLst/>
            <a:gdLst/>
            <a:ahLst/>
            <a:cxnLst/>
            <a:rect l="l" t="t" r="r" b="b"/>
            <a:pathLst>
              <a:path w="630936" h="0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190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1069086" y="1529334"/>
            <a:ext cx="630936" cy="0"/>
          </a:xfrm>
          <a:custGeom>
            <a:avLst/>
            <a:gdLst/>
            <a:ahLst/>
            <a:cxnLst/>
            <a:rect l="l" t="t" r="r" b="b"/>
            <a:pathLst>
              <a:path w="630936" h="0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190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687324" y="0"/>
            <a:ext cx="71628" cy="1271015"/>
          </a:xfrm>
          <a:custGeom>
            <a:avLst/>
            <a:gdLst/>
            <a:ahLst/>
            <a:cxnLst/>
            <a:rect l="l" t="t" r="r" b="b"/>
            <a:pathLst>
              <a:path w="71628" h="1271015">
                <a:moveTo>
                  <a:pt x="0" y="1271015"/>
                </a:moveTo>
                <a:lnTo>
                  <a:pt x="71628" y="1271015"/>
                </a:lnTo>
                <a:lnTo>
                  <a:pt x="71628" y="0"/>
                </a:lnTo>
                <a:lnTo>
                  <a:pt x="0" y="0"/>
                </a:lnTo>
                <a:lnTo>
                  <a:pt x="0" y="1271015"/>
                </a:lnTo>
                <a:close/>
              </a:path>
            </a:pathLst>
          </a:custGeom>
          <a:solidFill>
            <a:srgbClr val="034B8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11190732" y="544067"/>
            <a:ext cx="1001268" cy="0"/>
          </a:xfrm>
          <a:custGeom>
            <a:avLst/>
            <a:gdLst/>
            <a:ahLst/>
            <a:cxnLst/>
            <a:rect l="l" t="t" r="r" b="b"/>
            <a:pathLst>
              <a:path w="1001268" h="0">
                <a:moveTo>
                  <a:pt x="0" y="0"/>
                </a:moveTo>
                <a:lnTo>
                  <a:pt x="1001268" y="0"/>
                </a:lnTo>
              </a:path>
            </a:pathLst>
          </a:custGeom>
          <a:ln w="63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0822813" y="4900549"/>
            <a:ext cx="19303" cy="2197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0836255" y="4922607"/>
            <a:ext cx="7893" cy="2960"/>
          </a:xfrm>
          <a:custGeom>
            <a:avLst/>
            <a:gdLst/>
            <a:ahLst/>
            <a:cxnLst/>
            <a:rect l="l" t="t" r="r" b="b"/>
            <a:pathLst>
              <a:path w="7893" h="2960">
                <a:moveTo>
                  <a:pt x="654" y="166"/>
                </a:moveTo>
                <a:lnTo>
                  <a:pt x="0" y="0"/>
                </a:lnTo>
                <a:lnTo>
                  <a:pt x="7893" y="2960"/>
                </a:lnTo>
                <a:lnTo>
                  <a:pt x="7131" y="2579"/>
                </a:lnTo>
                <a:lnTo>
                  <a:pt x="654" y="166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0851134" y="4907788"/>
            <a:ext cx="8636" cy="2463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0863072" y="4936998"/>
            <a:ext cx="11429" cy="1142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0875518" y="4922520"/>
            <a:ext cx="13461" cy="3784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0888726" y="4935982"/>
            <a:ext cx="5842" cy="6324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0832592" y="5421370"/>
            <a:ext cx="27177" cy="306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10863072" y="5405628"/>
            <a:ext cx="11429" cy="1143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10875518" y="5393690"/>
            <a:ext cx="13461" cy="3784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10888726" y="4943475"/>
            <a:ext cx="22732" cy="47459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10813034" y="5434457"/>
            <a:ext cx="9779" cy="1955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10843387" y="4925187"/>
            <a:ext cx="7131" cy="339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10857326" y="5416550"/>
            <a:ext cx="6507" cy="482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10882922" y="4960981"/>
            <a:ext cx="3390" cy="713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1003033" y="4900041"/>
            <a:ext cx="9887851" cy="8305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10890758" y="4982210"/>
            <a:ext cx="1154" cy="8081"/>
          </a:xfrm>
          <a:custGeom>
            <a:avLst/>
            <a:gdLst/>
            <a:ahLst/>
            <a:cxnLst/>
            <a:rect l="l" t="t" r="r" b="b"/>
            <a:pathLst>
              <a:path w="1154" h="8081">
                <a:moveTo>
                  <a:pt x="1154" y="8081"/>
                </a:moveTo>
                <a:lnTo>
                  <a:pt x="1143" y="7873"/>
                </a:lnTo>
                <a:lnTo>
                  <a:pt x="0" y="0"/>
                </a:lnTo>
                <a:lnTo>
                  <a:pt x="1154" y="8081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10851134" y="5370957"/>
            <a:ext cx="39750" cy="7112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0882922" y="5385943"/>
            <a:ext cx="3390" cy="713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0857326" y="4932685"/>
            <a:ext cx="6507" cy="482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0843387" y="5425478"/>
            <a:ext cx="7131" cy="339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981138" y="5425186"/>
            <a:ext cx="9080" cy="2438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956779" y="5405628"/>
            <a:ext cx="7594" cy="3149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941438" y="5370957"/>
            <a:ext cx="1968" cy="47117"/>
          </a:xfrm>
          <a:custGeom>
            <a:avLst/>
            <a:gdLst/>
            <a:ahLst/>
            <a:cxnLst/>
            <a:rect l="l" t="t" r="r" b="b"/>
            <a:pathLst>
              <a:path w="1968" h="47117">
                <a:moveTo>
                  <a:pt x="190" y="889"/>
                </a:moveTo>
                <a:lnTo>
                  <a:pt x="0" y="0"/>
                </a:lnTo>
                <a:lnTo>
                  <a:pt x="1968" y="47117"/>
                </a:lnTo>
                <a:lnTo>
                  <a:pt x="1917" y="7620"/>
                </a:lnTo>
                <a:lnTo>
                  <a:pt x="190" y="889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943522" y="5379027"/>
            <a:ext cx="9900626" cy="7498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0812272" y="5434468"/>
            <a:ext cx="8936" cy="496"/>
          </a:xfrm>
          <a:custGeom>
            <a:avLst/>
            <a:gdLst/>
            <a:ahLst/>
            <a:cxnLst/>
            <a:rect l="l" t="t" r="r" b="b"/>
            <a:pathLst>
              <a:path w="8936" h="496">
                <a:moveTo>
                  <a:pt x="507" y="496"/>
                </a:moveTo>
                <a:lnTo>
                  <a:pt x="8936" y="0"/>
                </a:lnTo>
                <a:lnTo>
                  <a:pt x="0" y="496"/>
                </a:lnTo>
                <a:lnTo>
                  <a:pt x="507" y="496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946348" y="4960513"/>
            <a:ext cx="3323" cy="6849"/>
          </a:xfrm>
          <a:custGeom>
            <a:avLst/>
            <a:gdLst/>
            <a:ahLst/>
            <a:cxnLst/>
            <a:rect l="l" t="t" r="r" b="b"/>
            <a:pathLst>
              <a:path w="3323" h="6849">
                <a:moveTo>
                  <a:pt x="4" y="6837"/>
                </a:moveTo>
                <a:lnTo>
                  <a:pt x="3323" y="0"/>
                </a:lnTo>
                <a:lnTo>
                  <a:pt x="2951" y="614"/>
                </a:lnTo>
                <a:lnTo>
                  <a:pt x="4" y="6837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940339" y="4982575"/>
            <a:ext cx="1233" cy="814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937729" y="4935982"/>
            <a:ext cx="12039" cy="48907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939926" y="5355082"/>
            <a:ext cx="1646" cy="1639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941628" y="4916932"/>
            <a:ext cx="27622" cy="6527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943356" y="4928997"/>
            <a:ext cx="6413" cy="4648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920877" y="4935982"/>
            <a:ext cx="22529" cy="47447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949672" y="5393542"/>
            <a:ext cx="8217" cy="1217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949744" y="4922520"/>
            <a:ext cx="7035" cy="3784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953503" y="4942415"/>
            <a:ext cx="9752" cy="1178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962926" y="4900041"/>
            <a:ext cx="56387" cy="4267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963255" y="5411640"/>
            <a:ext cx="5995" cy="541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968552" y="5416550"/>
            <a:ext cx="13430" cy="900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968552" y="4928500"/>
            <a:ext cx="13430" cy="900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981138" y="4904486"/>
            <a:ext cx="9080" cy="2438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988349" y="5428567"/>
            <a:ext cx="15610" cy="4873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988349" y="4920615"/>
            <a:ext cx="15610" cy="4873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1011050" y="4919091"/>
            <a:ext cx="8987" cy="500"/>
          </a:xfrm>
          <a:custGeom>
            <a:avLst/>
            <a:gdLst/>
            <a:ahLst/>
            <a:cxnLst/>
            <a:rect l="l" t="t" r="r" b="b"/>
            <a:pathLst>
              <a:path w="8987" h="500">
                <a:moveTo>
                  <a:pt x="834" y="380"/>
                </a:moveTo>
                <a:lnTo>
                  <a:pt x="0" y="500"/>
                </a:lnTo>
                <a:lnTo>
                  <a:pt x="8987" y="0"/>
                </a:lnTo>
                <a:lnTo>
                  <a:pt x="8505" y="0"/>
                </a:lnTo>
                <a:lnTo>
                  <a:pt x="834" y="380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1009484" y="5434457"/>
            <a:ext cx="10071" cy="1955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10812272" y="4919091"/>
            <a:ext cx="16128" cy="1524"/>
          </a:xfrm>
          <a:custGeom>
            <a:avLst/>
            <a:gdLst/>
            <a:ahLst/>
            <a:cxnLst/>
            <a:rect l="l" t="t" r="r" b="b"/>
            <a:pathLst>
              <a:path w="16128" h="1524">
                <a:moveTo>
                  <a:pt x="8936" y="496"/>
                </a:moveTo>
                <a:lnTo>
                  <a:pt x="16128" y="1524"/>
                </a:lnTo>
                <a:lnTo>
                  <a:pt x="9144" y="507"/>
                </a:lnTo>
                <a:lnTo>
                  <a:pt x="8127" y="380"/>
                </a:lnTo>
                <a:lnTo>
                  <a:pt x="507" y="0"/>
                </a:lnTo>
                <a:lnTo>
                  <a:pt x="0" y="0"/>
                </a:lnTo>
                <a:lnTo>
                  <a:pt x="8936" y="496"/>
                </a:lnTo>
                <a:close/>
              </a:path>
            </a:pathLst>
          </a:custGeom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1047517" y="1005713"/>
            <a:ext cx="1176252" cy="2647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1047517" y="1005713"/>
            <a:ext cx="1176252" cy="26479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1047517" y="1005713"/>
            <a:ext cx="1176252" cy="2647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047517" y="1005713"/>
            <a:ext cx="1176252" cy="26479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047517" y="1005713"/>
            <a:ext cx="1176252" cy="26479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1047517" y="1005713"/>
            <a:ext cx="1176252" cy="26479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021080" y="705561"/>
            <a:ext cx="1528191" cy="7104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10995914" y="221614"/>
            <a:ext cx="229616" cy="2087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11168126" y="221614"/>
            <a:ext cx="697649" cy="2087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202131" y="2051634"/>
            <a:ext cx="349757" cy="4102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659382" y="2051634"/>
            <a:ext cx="1374267" cy="410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861818" y="2051634"/>
            <a:ext cx="844727" cy="410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600958" y="2051634"/>
            <a:ext cx="329184" cy="4102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826764" y="2051634"/>
            <a:ext cx="1064183" cy="4102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4818888" y="2051634"/>
            <a:ext cx="921003" cy="4102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5608320" y="2051634"/>
            <a:ext cx="1426972" cy="4102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6964933" y="2051634"/>
            <a:ext cx="278383" cy="4102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7173722" y="2051634"/>
            <a:ext cx="1022388" cy="4102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8129270" y="2051634"/>
            <a:ext cx="2045462" cy="4102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659382" y="2437510"/>
            <a:ext cx="2711069" cy="4099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202131" y="3876421"/>
            <a:ext cx="381762" cy="443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659382" y="3876421"/>
            <a:ext cx="3377819" cy="443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646682" y="2900763"/>
            <a:ext cx="9113727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25"/>
              </a:lnSpc>
              <a:spcBef>
                <a:spcPts val="96"/>
              </a:spcBef>
            </a:pPr>
            <a:r>
              <a:rPr dirty="0" smtClean="0" baseline="1525" sz="2850" spc="0" i="1">
                <a:latin typeface="Times New Roman"/>
                <a:cs typeface="Times New Roman"/>
              </a:rPr>
              <a:t>Può</a:t>
            </a:r>
            <a:r>
              <a:rPr dirty="0" smtClean="0" baseline="1525" sz="2850" spc="-36" i="1">
                <a:latin typeface="Times New Roman"/>
                <a:cs typeface="Times New Roman"/>
              </a:rPr>
              <a:t> </a:t>
            </a:r>
            <a:r>
              <a:rPr dirty="0" smtClean="0" baseline="1525" sz="2850" spc="0" i="1">
                <a:latin typeface="Times New Roman"/>
                <a:cs typeface="Times New Roman"/>
              </a:rPr>
              <a:t>es</a:t>
            </a:r>
            <a:r>
              <a:rPr dirty="0" smtClean="0" baseline="1525" sz="2850" spc="4" i="1">
                <a:latin typeface="Times New Roman"/>
                <a:cs typeface="Times New Roman"/>
              </a:rPr>
              <a:t>s</a:t>
            </a:r>
            <a:r>
              <a:rPr dirty="0" smtClean="0" baseline="1525" sz="2850" spc="0" i="1">
                <a:latin typeface="Times New Roman"/>
                <a:cs typeface="Times New Roman"/>
              </a:rPr>
              <a:t>ere</a:t>
            </a:r>
            <a:r>
              <a:rPr dirty="0" smtClean="0" baseline="1525" sz="2850" spc="24" i="1">
                <a:latin typeface="Times New Roman"/>
                <a:cs typeface="Times New Roman"/>
              </a:rPr>
              <a:t> </a:t>
            </a:r>
            <a:r>
              <a:rPr dirty="0" smtClean="0" baseline="1525" sz="2850" spc="0" i="1">
                <a:latin typeface="Times New Roman"/>
                <a:cs typeface="Times New Roman"/>
              </a:rPr>
              <a:t>prese</a:t>
            </a:r>
            <a:r>
              <a:rPr dirty="0" smtClean="0" baseline="1525" sz="2850" spc="9" i="1">
                <a:latin typeface="Times New Roman"/>
                <a:cs typeface="Times New Roman"/>
              </a:rPr>
              <a:t>n</a:t>
            </a:r>
            <a:r>
              <a:rPr dirty="0" smtClean="0" baseline="1525" sz="2850" spc="0" i="1">
                <a:latin typeface="Times New Roman"/>
                <a:cs typeface="Times New Roman"/>
              </a:rPr>
              <a:t>ta</a:t>
            </a:r>
            <a:r>
              <a:rPr dirty="0" smtClean="0" baseline="1525" sz="2850" spc="-4" i="1">
                <a:latin typeface="Times New Roman"/>
                <a:cs typeface="Times New Roman"/>
              </a:rPr>
              <a:t>t</a:t>
            </a:r>
            <a:r>
              <a:rPr dirty="0" smtClean="0" baseline="1525" sz="2850" spc="0" i="1">
                <a:latin typeface="Times New Roman"/>
                <a:cs typeface="Times New Roman"/>
              </a:rPr>
              <a:t>a</a:t>
            </a:r>
            <a:r>
              <a:rPr dirty="0" smtClean="0" baseline="1525" sz="2850" spc="15" i="1">
                <a:latin typeface="Times New Roman"/>
                <a:cs typeface="Times New Roman"/>
              </a:rPr>
              <a:t> </a:t>
            </a:r>
            <a:r>
              <a:rPr dirty="0" smtClean="0" baseline="1525" sz="2850" spc="0" i="1">
                <a:latin typeface="Times New Roman"/>
                <a:cs typeface="Times New Roman"/>
              </a:rPr>
              <a:t>dal</a:t>
            </a:r>
            <a:r>
              <a:rPr dirty="0" smtClean="0" baseline="1525" sz="2850" spc="-31" i="1">
                <a:latin typeface="Times New Roman"/>
                <a:cs typeface="Times New Roman"/>
              </a:rPr>
              <a:t> </a:t>
            </a:r>
            <a:r>
              <a:rPr dirty="0" smtClean="0" baseline="1525" sz="2850" spc="0" i="1">
                <a:latin typeface="Times New Roman"/>
                <a:cs typeface="Times New Roman"/>
              </a:rPr>
              <a:t>legale</a:t>
            </a:r>
            <a:r>
              <a:rPr dirty="0" smtClean="0" baseline="1525" sz="2850" spc="-21" i="1">
                <a:latin typeface="Times New Roman"/>
                <a:cs typeface="Times New Roman"/>
              </a:rPr>
              <a:t> </a:t>
            </a:r>
            <a:r>
              <a:rPr dirty="0" smtClean="0" baseline="1525" sz="2850" spc="0" i="1">
                <a:latin typeface="Times New Roman"/>
                <a:cs typeface="Times New Roman"/>
              </a:rPr>
              <a:t>rappre</a:t>
            </a:r>
            <a:r>
              <a:rPr dirty="0" smtClean="0" baseline="1525" sz="2850" spc="4" i="1">
                <a:latin typeface="Times New Roman"/>
                <a:cs typeface="Times New Roman"/>
              </a:rPr>
              <a:t>s</a:t>
            </a:r>
            <a:r>
              <a:rPr dirty="0" smtClean="0" baseline="1525" sz="2850" spc="0" i="1">
                <a:latin typeface="Times New Roman"/>
                <a:cs typeface="Times New Roman"/>
              </a:rPr>
              <a:t>entante</a:t>
            </a:r>
            <a:r>
              <a:rPr dirty="0" smtClean="0" baseline="1525" sz="2850" spc="-128" i="1">
                <a:latin typeface="Times New Roman"/>
                <a:cs typeface="Times New Roman"/>
              </a:rPr>
              <a:t> </a:t>
            </a:r>
            <a:r>
              <a:rPr dirty="0" smtClean="0" baseline="1525" sz="2850" spc="0" i="1">
                <a:latin typeface="Times New Roman"/>
                <a:cs typeface="Times New Roman"/>
              </a:rPr>
              <a:t>dell</a:t>
            </a:r>
            <a:r>
              <a:rPr dirty="0" smtClean="0" baseline="1525" sz="2850" spc="9" i="1">
                <a:latin typeface="Times New Roman"/>
                <a:cs typeface="Times New Roman"/>
              </a:rPr>
              <a:t>’</a:t>
            </a:r>
            <a:r>
              <a:rPr dirty="0" smtClean="0" baseline="1525" sz="2850" spc="0" i="1">
                <a:latin typeface="Times New Roman"/>
                <a:cs typeface="Times New Roman"/>
              </a:rPr>
              <a:t>impresa</a:t>
            </a:r>
            <a:r>
              <a:rPr dirty="0" smtClean="0" baseline="1525" sz="2850" spc="21" i="1">
                <a:latin typeface="Times New Roman"/>
                <a:cs typeface="Times New Roman"/>
              </a:rPr>
              <a:t> </a:t>
            </a:r>
            <a:r>
              <a:rPr dirty="0" smtClean="0" baseline="1525" sz="2850" spc="0" i="1">
                <a:latin typeface="Times New Roman"/>
                <a:cs typeface="Times New Roman"/>
              </a:rPr>
              <a:t>e</a:t>
            </a:r>
            <a:r>
              <a:rPr dirty="0" smtClean="0" baseline="1525" sz="2850" spc="-16" i="1">
                <a:latin typeface="Times New Roman"/>
                <a:cs typeface="Times New Roman"/>
              </a:rPr>
              <a:t> </a:t>
            </a:r>
            <a:r>
              <a:rPr dirty="0" smtClean="0" baseline="1525" sz="2850" spc="0" i="1">
                <a:latin typeface="Times New Roman"/>
                <a:cs typeface="Times New Roman"/>
              </a:rPr>
              <a:t>da</a:t>
            </a:r>
            <a:r>
              <a:rPr dirty="0" smtClean="0" baseline="1525" sz="2850" spc="0" i="1">
                <a:latin typeface="Times New Roman"/>
                <a:cs typeface="Times New Roman"/>
              </a:rPr>
              <a:t>l</a:t>
            </a:r>
            <a:r>
              <a:rPr dirty="0" smtClean="0" baseline="1525" sz="2850" spc="-54" i="1">
                <a:latin typeface="Times New Roman"/>
                <a:cs typeface="Times New Roman"/>
              </a:rPr>
              <a:t> </a:t>
            </a:r>
            <a:r>
              <a:rPr dirty="0" smtClean="0" baseline="1525" sz="2850" spc="0" i="1">
                <a:latin typeface="Times New Roman"/>
                <a:cs typeface="Times New Roman"/>
              </a:rPr>
              <a:t>lavoratore</a:t>
            </a:r>
            <a:r>
              <a:rPr dirty="0" smtClean="0" baseline="1525" sz="2850" spc="-40" i="1">
                <a:latin typeface="Times New Roman"/>
                <a:cs typeface="Times New Roman"/>
              </a:rPr>
              <a:t> </a:t>
            </a:r>
            <a:r>
              <a:rPr dirty="0" smtClean="0" baseline="1525" sz="2850" spc="0" i="1">
                <a:latin typeface="Times New Roman"/>
                <a:cs typeface="Times New Roman"/>
              </a:rPr>
              <a:t>a</a:t>
            </a:r>
            <a:r>
              <a:rPr dirty="0" smtClean="0" baseline="1525" sz="2850" spc="4" i="1">
                <a:latin typeface="Times New Roman"/>
                <a:cs typeface="Times New Roman"/>
              </a:rPr>
              <a:t>u</a:t>
            </a:r>
            <a:r>
              <a:rPr dirty="0" smtClean="0" baseline="1525" sz="2850" spc="0" i="1">
                <a:latin typeface="Times New Roman"/>
                <a:cs typeface="Times New Roman"/>
              </a:rPr>
              <a:t>tono</a:t>
            </a:r>
            <a:r>
              <a:rPr dirty="0" smtClean="0" baseline="1525" sz="2850" spc="-4" i="1">
                <a:latin typeface="Times New Roman"/>
                <a:cs typeface="Times New Roman"/>
              </a:rPr>
              <a:t>m</a:t>
            </a:r>
            <a:r>
              <a:rPr dirty="0" smtClean="0" baseline="1525" sz="2850" spc="0" i="1">
                <a:latin typeface="Times New Roman"/>
                <a:cs typeface="Times New Roman"/>
              </a:rPr>
              <a:t>o,</a:t>
            </a:r>
            <a:r>
              <a:rPr dirty="0" smtClean="0" baseline="1525" sz="2850" spc="-101" i="1">
                <a:latin typeface="Times New Roman"/>
                <a:cs typeface="Times New Roman"/>
              </a:rPr>
              <a:t> </a:t>
            </a:r>
            <a:r>
              <a:rPr dirty="0" smtClean="0" baseline="1525" sz="2850" spc="0" i="1">
                <a:latin typeface="Times New Roman"/>
                <a:cs typeface="Times New Roman"/>
              </a:rPr>
              <a:t>anc</a:t>
            </a:r>
            <a:r>
              <a:rPr dirty="0" smtClean="0" baseline="1525" sz="2850" spc="4" i="1">
                <a:latin typeface="Times New Roman"/>
                <a:cs typeface="Times New Roman"/>
              </a:rPr>
              <a:t>h</a:t>
            </a:r>
            <a:r>
              <a:rPr dirty="0" smtClean="0" baseline="1525" sz="2850" spc="0" i="1">
                <a:latin typeface="Times New Roman"/>
                <a:cs typeface="Times New Roman"/>
              </a:rPr>
              <a:t>e</a:t>
            </a:r>
            <a:endParaRPr sz="1900">
              <a:latin typeface="Times New Roman"/>
              <a:cs typeface="Times New Roman"/>
            </a:endParaRPr>
          </a:p>
          <a:p>
            <a:pPr marL="12700" marR="36118">
              <a:lnSpc>
                <a:spcPct val="95825"/>
              </a:lnSpc>
              <a:spcBef>
                <a:spcPts val="223"/>
              </a:spcBef>
            </a:pPr>
            <a:r>
              <a:rPr dirty="0" smtClean="0" sz="1900" spc="0" i="1">
                <a:latin typeface="Times New Roman"/>
                <a:cs typeface="Times New Roman"/>
              </a:rPr>
              <a:t>at</a:t>
            </a:r>
            <a:r>
              <a:rPr dirty="0" smtClean="0" sz="1900" spc="-4" i="1">
                <a:latin typeface="Times New Roman"/>
                <a:cs typeface="Times New Roman"/>
              </a:rPr>
              <a:t>t</a:t>
            </a:r>
            <a:r>
              <a:rPr dirty="0" smtClean="0" sz="1900" spc="0" i="1">
                <a:latin typeface="Times New Roman"/>
                <a:cs typeface="Times New Roman"/>
              </a:rPr>
              <a:t>raver</a:t>
            </a:r>
            <a:r>
              <a:rPr dirty="0" smtClean="0" sz="1900" spc="4" i="1">
                <a:latin typeface="Times New Roman"/>
                <a:cs typeface="Times New Roman"/>
              </a:rPr>
              <a:t>s</a:t>
            </a:r>
            <a:r>
              <a:rPr dirty="0" smtClean="0" sz="1900" spc="0" i="1">
                <a:latin typeface="Times New Roman"/>
                <a:cs typeface="Times New Roman"/>
              </a:rPr>
              <a:t>o</a:t>
            </a:r>
            <a:r>
              <a:rPr dirty="0" smtClean="0" sz="1900" spc="-137" i="1">
                <a:latin typeface="Times New Roman"/>
                <a:cs typeface="Times New Roman"/>
              </a:rPr>
              <a:t> </a:t>
            </a:r>
            <a:r>
              <a:rPr dirty="0" smtClean="0" sz="1900" spc="0" i="1">
                <a:latin typeface="Times New Roman"/>
                <a:cs typeface="Times New Roman"/>
              </a:rPr>
              <a:t>un</a:t>
            </a:r>
            <a:r>
              <a:rPr dirty="0" smtClean="0" sz="1900" spc="-68" i="1">
                <a:latin typeface="Times New Roman"/>
                <a:cs typeface="Times New Roman"/>
              </a:rPr>
              <a:t> </a:t>
            </a:r>
            <a:r>
              <a:rPr dirty="0" smtClean="0" sz="1900" spc="0" i="1">
                <a:latin typeface="Times New Roman"/>
                <a:cs typeface="Times New Roman"/>
              </a:rPr>
              <a:t>delegato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9431" y="5084080"/>
            <a:ext cx="8135512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5"/>
              </a:lnSpc>
              <a:spcBef>
                <a:spcPts val="81"/>
              </a:spcBef>
            </a:pPr>
            <a:r>
              <a:rPr dirty="0" smtClean="0" sz="1600" spc="0" i="1">
                <a:solidFill>
                  <a:srgbClr val="003366"/>
                </a:solidFill>
                <a:latin typeface="Times New Roman"/>
                <a:cs typeface="Times New Roman"/>
              </a:rPr>
              <a:t>N.B.</a:t>
            </a:r>
            <a:r>
              <a:rPr dirty="0" smtClean="0" sz="1600" spc="118" i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003366"/>
                </a:solidFill>
                <a:latin typeface="Times New Roman"/>
                <a:cs typeface="Times New Roman"/>
              </a:rPr>
              <a:t>Il</a:t>
            </a:r>
            <a:r>
              <a:rPr dirty="0" smtClean="0" sz="1600" spc="-64" i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003366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-4" i="1">
                <a:solidFill>
                  <a:srgbClr val="003366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4" i="1">
                <a:solidFill>
                  <a:srgbClr val="003366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-4" i="1">
                <a:solidFill>
                  <a:srgbClr val="003366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0" i="1">
                <a:solidFill>
                  <a:srgbClr val="003366"/>
                </a:solidFill>
                <a:latin typeface="Times New Roman"/>
                <a:cs typeface="Times New Roman"/>
              </a:rPr>
              <a:t>scio</a:t>
            </a:r>
            <a:r>
              <a:rPr dirty="0" smtClean="0" sz="1600" spc="0" i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52" i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003366"/>
                </a:solidFill>
                <a:latin typeface="Times New Roman"/>
                <a:cs typeface="Times New Roman"/>
              </a:rPr>
              <a:t>è</a:t>
            </a:r>
            <a:r>
              <a:rPr dirty="0" smtClean="0" sz="1600" spc="-16" i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 i="1">
                <a:solidFill>
                  <a:srgbClr val="003366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0" i="1">
                <a:solidFill>
                  <a:srgbClr val="003366"/>
                </a:solidFill>
                <a:latin typeface="Times New Roman"/>
                <a:cs typeface="Times New Roman"/>
              </a:rPr>
              <a:t>u</a:t>
            </a:r>
            <a:r>
              <a:rPr dirty="0" smtClean="0" sz="1600" spc="-4" i="1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0" i="1">
                <a:solidFill>
                  <a:srgbClr val="003366"/>
                </a:solidFill>
                <a:latin typeface="Times New Roman"/>
                <a:cs typeface="Times New Roman"/>
              </a:rPr>
              <a:t>oma</a:t>
            </a:r>
            <a:r>
              <a:rPr dirty="0" smtClean="0" sz="1600" spc="-4" i="1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0" i="1">
                <a:solidFill>
                  <a:srgbClr val="003366"/>
                </a:solidFill>
                <a:latin typeface="Times New Roman"/>
                <a:cs typeface="Times New Roman"/>
              </a:rPr>
              <a:t>ico</a:t>
            </a:r>
            <a:r>
              <a:rPr dirty="0" smtClean="0" sz="1600" spc="-40" i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 i="1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 i="1">
                <a:solidFill>
                  <a:srgbClr val="003366"/>
                </a:solidFill>
                <a:latin typeface="Times New Roman"/>
                <a:cs typeface="Times New Roman"/>
              </a:rPr>
              <a:t>,</a:t>
            </a:r>
            <a:r>
              <a:rPr dirty="0" smtClean="0" sz="1600" spc="-54" i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003366"/>
                </a:solidFill>
                <a:latin typeface="Times New Roman"/>
                <a:cs typeface="Times New Roman"/>
              </a:rPr>
              <a:t>c</a:t>
            </a:r>
            <a:r>
              <a:rPr dirty="0" smtClean="0" sz="1600" spc="4" i="1">
                <a:solidFill>
                  <a:srgbClr val="003366"/>
                </a:solidFill>
                <a:latin typeface="Times New Roman"/>
                <a:cs typeface="Times New Roman"/>
              </a:rPr>
              <a:t>o</a:t>
            </a:r>
            <a:r>
              <a:rPr dirty="0" smtClean="0" sz="1600" spc="0" i="1">
                <a:solidFill>
                  <a:srgbClr val="003366"/>
                </a:solidFill>
                <a:latin typeface="Times New Roman"/>
                <a:cs typeface="Times New Roman"/>
              </a:rPr>
              <a:t>mu</a:t>
            </a:r>
            <a:r>
              <a:rPr dirty="0" smtClean="0" sz="1600" spc="-4" i="1">
                <a:solidFill>
                  <a:srgbClr val="003366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0" i="1">
                <a:solidFill>
                  <a:srgbClr val="003366"/>
                </a:solidFill>
                <a:latin typeface="Times New Roman"/>
                <a:cs typeface="Times New Roman"/>
              </a:rPr>
              <a:t>q</a:t>
            </a:r>
            <a:r>
              <a:rPr dirty="0" smtClean="0" sz="1600" spc="-4" i="1">
                <a:solidFill>
                  <a:srgbClr val="003366"/>
                </a:solidFill>
                <a:latin typeface="Times New Roman"/>
                <a:cs typeface="Times New Roman"/>
              </a:rPr>
              <a:t>u</a:t>
            </a:r>
            <a:r>
              <a:rPr dirty="0" smtClean="0" sz="1600" spc="-4" i="1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 i="1">
                <a:solidFill>
                  <a:srgbClr val="003366"/>
                </a:solidFill>
                <a:latin typeface="Times New Roman"/>
                <a:cs typeface="Times New Roman"/>
              </a:rPr>
              <a:t>,</a:t>
            </a:r>
            <a:r>
              <a:rPr dirty="0" smtClean="0" sz="1600" spc="-9" i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003366"/>
                </a:solidFill>
                <a:latin typeface="Times New Roman"/>
                <a:cs typeface="Times New Roman"/>
              </a:rPr>
              <a:t>tra</a:t>
            </a:r>
            <a:r>
              <a:rPr dirty="0" smtClean="0" sz="1600" spc="-105" i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4" i="1">
                <a:solidFill>
                  <a:srgbClr val="003366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0" i="1">
                <a:solidFill>
                  <a:srgbClr val="003366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-6" i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 i="1">
                <a:solidFill>
                  <a:srgbClr val="003366"/>
                </a:solidFill>
                <a:latin typeface="Times New Roman"/>
                <a:cs typeface="Times New Roman"/>
              </a:rPr>
              <a:t>d</a:t>
            </a:r>
            <a:r>
              <a:rPr dirty="0" smtClean="0" sz="1600" spc="0" i="1">
                <a:solidFill>
                  <a:srgbClr val="003366"/>
                </a:solidFill>
                <a:latin typeface="Times New Roman"/>
                <a:cs typeface="Times New Roman"/>
              </a:rPr>
              <a:t>oma</a:t>
            </a:r>
            <a:r>
              <a:rPr dirty="0" smtClean="0" sz="1600" spc="-4" i="1">
                <a:solidFill>
                  <a:srgbClr val="003366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-4" i="1">
                <a:solidFill>
                  <a:srgbClr val="003366"/>
                </a:solidFill>
                <a:latin typeface="Times New Roman"/>
                <a:cs typeface="Times New Roman"/>
              </a:rPr>
              <a:t>d</a:t>
            </a:r>
            <a:r>
              <a:rPr dirty="0" smtClean="0" sz="1600" spc="0" i="1">
                <a:solidFill>
                  <a:srgbClr val="003366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-13" i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-16" i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003366"/>
                </a:solidFill>
                <a:latin typeface="Times New Roman"/>
                <a:cs typeface="Times New Roman"/>
              </a:rPr>
              <a:t>il</a:t>
            </a:r>
            <a:r>
              <a:rPr dirty="0" smtClean="0" sz="1600" spc="-40" i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003366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-8" i="1">
                <a:solidFill>
                  <a:srgbClr val="003366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4" i="1">
                <a:solidFill>
                  <a:srgbClr val="003366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-4" i="1">
                <a:solidFill>
                  <a:srgbClr val="003366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0" i="1">
                <a:solidFill>
                  <a:srgbClr val="003366"/>
                </a:solidFill>
                <a:latin typeface="Times New Roman"/>
                <a:cs typeface="Times New Roman"/>
              </a:rPr>
              <a:t>scio</a:t>
            </a:r>
            <a:r>
              <a:rPr dirty="0" smtClean="0" sz="1600" spc="0" i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108" i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 i="1">
                <a:solidFill>
                  <a:srgbClr val="003366"/>
                </a:solidFill>
                <a:latin typeface="Times New Roman"/>
                <a:cs typeface="Times New Roman"/>
              </a:rPr>
              <a:t>d</a:t>
            </a:r>
            <a:r>
              <a:rPr dirty="0" smtClean="0" sz="1600" spc="-4" i="1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4" i="1">
                <a:solidFill>
                  <a:srgbClr val="003366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4" i="1">
                <a:solidFill>
                  <a:srgbClr val="003366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0" i="1">
                <a:solidFill>
                  <a:srgbClr val="003366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-34" i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003366"/>
                </a:solidFill>
                <a:latin typeface="Times New Roman"/>
                <a:cs typeface="Times New Roman"/>
              </a:rPr>
              <a:t>p</a:t>
            </a:r>
            <a:r>
              <a:rPr dirty="0" smtClean="0" sz="1600" spc="-9" i="1">
                <a:solidFill>
                  <a:srgbClr val="003366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0" i="1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-9" i="1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 i="1">
                <a:solidFill>
                  <a:srgbClr val="003366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-4" i="1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0" i="1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154" i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003366"/>
                </a:solidFill>
                <a:latin typeface="Times New Roman"/>
                <a:cs typeface="Times New Roman"/>
              </a:rPr>
              <a:t>è</a:t>
            </a:r>
            <a:r>
              <a:rPr dirty="0" smtClean="0" sz="1600" spc="-26" i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9" i="1">
                <a:solidFill>
                  <a:srgbClr val="003366"/>
                </a:solidFill>
                <a:latin typeface="Times New Roman"/>
                <a:cs typeface="Times New Roman"/>
              </a:rPr>
              <a:t>p</a:t>
            </a:r>
            <a:r>
              <a:rPr dirty="0" smtClean="0" sz="1600" spc="0" i="1">
                <a:solidFill>
                  <a:srgbClr val="003366"/>
                </a:solidFill>
                <a:latin typeface="Times New Roman"/>
                <a:cs typeface="Times New Roman"/>
              </a:rPr>
              <a:t>ossi</a:t>
            </a:r>
            <a:r>
              <a:rPr dirty="0" smtClean="0" sz="1600" spc="-4" i="1">
                <a:solidFill>
                  <a:srgbClr val="003366"/>
                </a:solidFill>
                <a:latin typeface="Times New Roman"/>
                <a:cs typeface="Times New Roman"/>
              </a:rPr>
              <a:t>b</a:t>
            </a:r>
            <a:r>
              <a:rPr dirty="0" smtClean="0" sz="1600" spc="0" i="1">
                <a:solidFill>
                  <a:srgbClr val="003366"/>
                </a:solidFill>
                <a:latin typeface="Times New Roman"/>
                <a:cs typeface="Times New Roman"/>
              </a:rPr>
              <a:t>ile</a:t>
            </a:r>
            <a:r>
              <a:rPr dirty="0" smtClean="0" sz="1600" spc="51" i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4" i="1">
                <a:solidFill>
                  <a:srgbClr val="003366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-4" i="1">
                <a:solidFill>
                  <a:srgbClr val="003366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0" i="1">
                <a:solidFill>
                  <a:srgbClr val="003366"/>
                </a:solidFill>
                <a:latin typeface="Times New Roman"/>
                <a:cs typeface="Times New Roman"/>
              </a:rPr>
              <a:t>vor</a:t>
            </a:r>
            <a:r>
              <a:rPr dirty="0" smtClean="0" sz="1600" spc="-9" i="1">
                <a:solidFill>
                  <a:srgbClr val="003366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0" i="1">
                <a:solidFill>
                  <a:srgbClr val="003366"/>
                </a:solidFill>
                <a:latin typeface="Times New Roman"/>
                <a:cs typeface="Times New Roman"/>
              </a:rPr>
              <a:t>re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3826" y="6289511"/>
            <a:ext cx="103444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5"/>
              </a:lnSpc>
              <a:spcBef>
                <a:spcPts val="62"/>
              </a:spcBef>
            </a:pP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P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aten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1" i="1">
                <a:solidFill>
                  <a:srgbClr val="04ECEC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-34" i="1">
                <a:solidFill>
                  <a:srgbClr val="04ECEC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c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r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edi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03330" y="6289511"/>
            <a:ext cx="1336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5"/>
              </a:lnSpc>
              <a:spcBef>
                <a:spcPts val="62"/>
              </a:spcBef>
            </a:pP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90732" y="404367"/>
            <a:ext cx="10012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bject 109"/>
          <p:cNvSpPr/>
          <p:nvPr/>
        </p:nvSpPr>
        <p:spPr>
          <a:xfrm>
            <a:off x="0" y="5864352"/>
            <a:ext cx="12192000" cy="993647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0" y="5864352"/>
            <a:ext cx="12192000" cy="993647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762" y="6168390"/>
            <a:ext cx="1764792" cy="0"/>
          </a:xfrm>
          <a:custGeom>
            <a:avLst/>
            <a:gdLst/>
            <a:ahLst/>
            <a:cxnLst/>
            <a:rect l="l" t="t" r="r" b="b"/>
            <a:pathLst>
              <a:path w="1764792" h="0">
                <a:moveTo>
                  <a:pt x="0" y="0"/>
                </a:moveTo>
                <a:lnTo>
                  <a:pt x="1764792" y="0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11663934" y="6300978"/>
            <a:ext cx="0" cy="557783"/>
          </a:xfrm>
          <a:custGeom>
            <a:avLst/>
            <a:gdLst/>
            <a:ahLst/>
            <a:cxnLst/>
            <a:rect l="l" t="t" r="r" b="b"/>
            <a:pathLst>
              <a:path w="0" h="557783">
                <a:moveTo>
                  <a:pt x="0" y="0"/>
                </a:moveTo>
                <a:lnTo>
                  <a:pt x="0" y="557021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762" y="6168390"/>
            <a:ext cx="1764792" cy="0"/>
          </a:xfrm>
          <a:custGeom>
            <a:avLst/>
            <a:gdLst/>
            <a:ahLst/>
            <a:cxnLst/>
            <a:rect l="l" t="t" r="r" b="b"/>
            <a:pathLst>
              <a:path w="1764792" h="0">
                <a:moveTo>
                  <a:pt x="0" y="0"/>
                </a:moveTo>
                <a:lnTo>
                  <a:pt x="1764792" y="0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11663934" y="6300978"/>
            <a:ext cx="0" cy="557783"/>
          </a:xfrm>
          <a:custGeom>
            <a:avLst/>
            <a:gdLst/>
            <a:ahLst/>
            <a:cxnLst/>
            <a:rect l="l" t="t" r="r" b="b"/>
            <a:pathLst>
              <a:path w="0" h="557783">
                <a:moveTo>
                  <a:pt x="0" y="0"/>
                </a:moveTo>
                <a:lnTo>
                  <a:pt x="0" y="557021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1069086" y="1529334"/>
            <a:ext cx="630936" cy="0"/>
          </a:xfrm>
          <a:custGeom>
            <a:avLst/>
            <a:gdLst/>
            <a:ahLst/>
            <a:cxnLst/>
            <a:rect l="l" t="t" r="r" b="b"/>
            <a:pathLst>
              <a:path w="630936" h="0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190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1069086" y="1529334"/>
            <a:ext cx="630936" cy="0"/>
          </a:xfrm>
          <a:custGeom>
            <a:avLst/>
            <a:gdLst/>
            <a:ahLst/>
            <a:cxnLst/>
            <a:rect l="l" t="t" r="r" b="b"/>
            <a:pathLst>
              <a:path w="630936" h="0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190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687324" y="0"/>
            <a:ext cx="71628" cy="1271015"/>
          </a:xfrm>
          <a:custGeom>
            <a:avLst/>
            <a:gdLst/>
            <a:ahLst/>
            <a:cxnLst/>
            <a:rect l="l" t="t" r="r" b="b"/>
            <a:pathLst>
              <a:path w="71628" h="1271015">
                <a:moveTo>
                  <a:pt x="0" y="1271015"/>
                </a:moveTo>
                <a:lnTo>
                  <a:pt x="71628" y="1271015"/>
                </a:lnTo>
                <a:lnTo>
                  <a:pt x="71628" y="0"/>
                </a:lnTo>
                <a:lnTo>
                  <a:pt x="0" y="0"/>
                </a:lnTo>
                <a:lnTo>
                  <a:pt x="0" y="1271015"/>
                </a:lnTo>
                <a:close/>
              </a:path>
            </a:pathLst>
          </a:custGeom>
          <a:solidFill>
            <a:srgbClr val="034B8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11190732" y="544067"/>
            <a:ext cx="1001268" cy="0"/>
          </a:xfrm>
          <a:custGeom>
            <a:avLst/>
            <a:gdLst/>
            <a:ahLst/>
            <a:cxnLst/>
            <a:rect l="l" t="t" r="r" b="b"/>
            <a:pathLst>
              <a:path w="1001268" h="0">
                <a:moveTo>
                  <a:pt x="0" y="0"/>
                </a:moveTo>
                <a:lnTo>
                  <a:pt x="1001268" y="0"/>
                </a:lnTo>
              </a:path>
            </a:pathLst>
          </a:custGeom>
          <a:ln w="63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920877" y="5209413"/>
            <a:ext cx="6489954" cy="454914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7401814" y="1666392"/>
            <a:ext cx="1605533" cy="812393"/>
          </a:xfrm>
          <a:custGeom>
            <a:avLst/>
            <a:gdLst/>
            <a:ahLst/>
            <a:cxnLst/>
            <a:rect l="l" t="t" r="r" b="b"/>
            <a:pathLst>
              <a:path w="1605533" h="812393">
                <a:moveTo>
                  <a:pt x="0" y="812393"/>
                </a:moveTo>
                <a:lnTo>
                  <a:pt x="1605533" y="812393"/>
                </a:lnTo>
                <a:lnTo>
                  <a:pt x="1605533" y="0"/>
                </a:lnTo>
                <a:lnTo>
                  <a:pt x="0" y="0"/>
                </a:lnTo>
                <a:lnTo>
                  <a:pt x="0" y="812393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9007221" y="1666392"/>
            <a:ext cx="1979041" cy="812393"/>
          </a:xfrm>
          <a:custGeom>
            <a:avLst/>
            <a:gdLst/>
            <a:ahLst/>
            <a:cxnLst/>
            <a:rect l="l" t="t" r="r" b="b"/>
            <a:pathLst>
              <a:path w="1979041" h="812393">
                <a:moveTo>
                  <a:pt x="0" y="812393"/>
                </a:moveTo>
                <a:lnTo>
                  <a:pt x="1979041" y="812393"/>
                </a:lnTo>
                <a:lnTo>
                  <a:pt x="1979041" y="0"/>
                </a:lnTo>
                <a:lnTo>
                  <a:pt x="0" y="0"/>
                </a:lnTo>
                <a:lnTo>
                  <a:pt x="0" y="812393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7401814" y="2478824"/>
            <a:ext cx="1605533" cy="405853"/>
          </a:xfrm>
          <a:custGeom>
            <a:avLst/>
            <a:gdLst/>
            <a:ahLst/>
            <a:cxnLst/>
            <a:rect l="l" t="t" r="r" b="b"/>
            <a:pathLst>
              <a:path w="1605533" h="405853">
                <a:moveTo>
                  <a:pt x="0" y="405853"/>
                </a:moveTo>
                <a:lnTo>
                  <a:pt x="1605533" y="405853"/>
                </a:lnTo>
                <a:lnTo>
                  <a:pt x="1605533" y="0"/>
                </a:lnTo>
                <a:lnTo>
                  <a:pt x="0" y="0"/>
                </a:lnTo>
                <a:lnTo>
                  <a:pt x="0" y="405853"/>
                </a:lnTo>
                <a:close/>
              </a:path>
            </a:pathLst>
          </a:custGeom>
          <a:solidFill>
            <a:srgbClr val="CAD2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9007221" y="2478824"/>
            <a:ext cx="1979041" cy="405853"/>
          </a:xfrm>
          <a:custGeom>
            <a:avLst/>
            <a:gdLst/>
            <a:ahLst/>
            <a:cxnLst/>
            <a:rect l="l" t="t" r="r" b="b"/>
            <a:pathLst>
              <a:path w="1979041" h="405853">
                <a:moveTo>
                  <a:pt x="0" y="405853"/>
                </a:moveTo>
                <a:lnTo>
                  <a:pt x="1979041" y="405853"/>
                </a:lnTo>
                <a:lnTo>
                  <a:pt x="1979041" y="0"/>
                </a:lnTo>
                <a:lnTo>
                  <a:pt x="0" y="0"/>
                </a:lnTo>
                <a:lnTo>
                  <a:pt x="0" y="405853"/>
                </a:lnTo>
                <a:close/>
              </a:path>
            </a:pathLst>
          </a:custGeom>
          <a:solidFill>
            <a:srgbClr val="CAD2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7401814" y="2884627"/>
            <a:ext cx="1605533" cy="414070"/>
          </a:xfrm>
          <a:custGeom>
            <a:avLst/>
            <a:gdLst/>
            <a:ahLst/>
            <a:cxnLst/>
            <a:rect l="l" t="t" r="r" b="b"/>
            <a:pathLst>
              <a:path w="1605533" h="414070">
                <a:moveTo>
                  <a:pt x="0" y="414070"/>
                </a:moveTo>
                <a:lnTo>
                  <a:pt x="1605533" y="414070"/>
                </a:lnTo>
                <a:lnTo>
                  <a:pt x="1605533" y="0"/>
                </a:lnTo>
                <a:lnTo>
                  <a:pt x="0" y="0"/>
                </a:lnTo>
                <a:lnTo>
                  <a:pt x="0" y="414070"/>
                </a:lnTo>
                <a:close/>
              </a:path>
            </a:pathLst>
          </a:custGeom>
          <a:solidFill>
            <a:srgbClr val="E7EAF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9007221" y="2884627"/>
            <a:ext cx="1979041" cy="414070"/>
          </a:xfrm>
          <a:custGeom>
            <a:avLst/>
            <a:gdLst/>
            <a:ahLst/>
            <a:cxnLst/>
            <a:rect l="l" t="t" r="r" b="b"/>
            <a:pathLst>
              <a:path w="1979041" h="414070">
                <a:moveTo>
                  <a:pt x="0" y="414070"/>
                </a:moveTo>
                <a:lnTo>
                  <a:pt x="1979041" y="414070"/>
                </a:lnTo>
                <a:lnTo>
                  <a:pt x="1979041" y="0"/>
                </a:lnTo>
                <a:lnTo>
                  <a:pt x="0" y="0"/>
                </a:lnTo>
                <a:lnTo>
                  <a:pt x="0" y="414070"/>
                </a:lnTo>
                <a:close/>
              </a:path>
            </a:pathLst>
          </a:custGeom>
          <a:solidFill>
            <a:srgbClr val="E7EAF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7401814" y="3298736"/>
            <a:ext cx="1605533" cy="405853"/>
          </a:xfrm>
          <a:custGeom>
            <a:avLst/>
            <a:gdLst/>
            <a:ahLst/>
            <a:cxnLst/>
            <a:rect l="l" t="t" r="r" b="b"/>
            <a:pathLst>
              <a:path w="1605533" h="405853">
                <a:moveTo>
                  <a:pt x="0" y="405853"/>
                </a:moveTo>
                <a:lnTo>
                  <a:pt x="1605533" y="405853"/>
                </a:lnTo>
                <a:lnTo>
                  <a:pt x="1605533" y="0"/>
                </a:lnTo>
                <a:lnTo>
                  <a:pt x="0" y="0"/>
                </a:lnTo>
                <a:lnTo>
                  <a:pt x="0" y="405853"/>
                </a:lnTo>
                <a:close/>
              </a:path>
            </a:pathLst>
          </a:custGeom>
          <a:solidFill>
            <a:srgbClr val="CAD2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9007221" y="3298736"/>
            <a:ext cx="1979041" cy="405853"/>
          </a:xfrm>
          <a:custGeom>
            <a:avLst/>
            <a:gdLst/>
            <a:ahLst/>
            <a:cxnLst/>
            <a:rect l="l" t="t" r="r" b="b"/>
            <a:pathLst>
              <a:path w="1979041" h="405853">
                <a:moveTo>
                  <a:pt x="0" y="405853"/>
                </a:moveTo>
                <a:lnTo>
                  <a:pt x="1979041" y="405853"/>
                </a:lnTo>
                <a:lnTo>
                  <a:pt x="1979041" y="0"/>
                </a:lnTo>
                <a:lnTo>
                  <a:pt x="0" y="0"/>
                </a:lnTo>
                <a:lnTo>
                  <a:pt x="0" y="405853"/>
                </a:lnTo>
                <a:close/>
              </a:path>
            </a:pathLst>
          </a:custGeom>
          <a:solidFill>
            <a:srgbClr val="CAD2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7401814" y="3704628"/>
            <a:ext cx="1605533" cy="405853"/>
          </a:xfrm>
          <a:custGeom>
            <a:avLst/>
            <a:gdLst/>
            <a:ahLst/>
            <a:cxnLst/>
            <a:rect l="l" t="t" r="r" b="b"/>
            <a:pathLst>
              <a:path w="1605533" h="405853">
                <a:moveTo>
                  <a:pt x="0" y="405853"/>
                </a:moveTo>
                <a:lnTo>
                  <a:pt x="1605533" y="405853"/>
                </a:lnTo>
                <a:lnTo>
                  <a:pt x="1605533" y="0"/>
                </a:lnTo>
                <a:lnTo>
                  <a:pt x="0" y="0"/>
                </a:lnTo>
                <a:lnTo>
                  <a:pt x="0" y="405853"/>
                </a:lnTo>
                <a:close/>
              </a:path>
            </a:pathLst>
          </a:custGeom>
          <a:solidFill>
            <a:srgbClr val="E7EAF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9007221" y="3704628"/>
            <a:ext cx="1979041" cy="405853"/>
          </a:xfrm>
          <a:custGeom>
            <a:avLst/>
            <a:gdLst/>
            <a:ahLst/>
            <a:cxnLst/>
            <a:rect l="l" t="t" r="r" b="b"/>
            <a:pathLst>
              <a:path w="1979041" h="405853">
                <a:moveTo>
                  <a:pt x="0" y="405853"/>
                </a:moveTo>
                <a:lnTo>
                  <a:pt x="1979041" y="405853"/>
                </a:lnTo>
                <a:lnTo>
                  <a:pt x="1979041" y="0"/>
                </a:lnTo>
                <a:lnTo>
                  <a:pt x="0" y="0"/>
                </a:lnTo>
                <a:lnTo>
                  <a:pt x="0" y="405853"/>
                </a:lnTo>
                <a:close/>
              </a:path>
            </a:pathLst>
          </a:custGeom>
          <a:solidFill>
            <a:srgbClr val="E7EAF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7401814" y="4110393"/>
            <a:ext cx="1605533" cy="405853"/>
          </a:xfrm>
          <a:custGeom>
            <a:avLst/>
            <a:gdLst/>
            <a:ahLst/>
            <a:cxnLst/>
            <a:rect l="l" t="t" r="r" b="b"/>
            <a:pathLst>
              <a:path w="1605533" h="405853">
                <a:moveTo>
                  <a:pt x="0" y="405853"/>
                </a:moveTo>
                <a:lnTo>
                  <a:pt x="1605533" y="405853"/>
                </a:lnTo>
                <a:lnTo>
                  <a:pt x="1605533" y="0"/>
                </a:lnTo>
                <a:lnTo>
                  <a:pt x="0" y="0"/>
                </a:lnTo>
                <a:lnTo>
                  <a:pt x="0" y="405853"/>
                </a:lnTo>
                <a:close/>
              </a:path>
            </a:pathLst>
          </a:custGeom>
          <a:solidFill>
            <a:srgbClr val="CAD2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9007221" y="4110393"/>
            <a:ext cx="1979041" cy="405853"/>
          </a:xfrm>
          <a:custGeom>
            <a:avLst/>
            <a:gdLst/>
            <a:ahLst/>
            <a:cxnLst/>
            <a:rect l="l" t="t" r="r" b="b"/>
            <a:pathLst>
              <a:path w="1979041" h="405853">
                <a:moveTo>
                  <a:pt x="0" y="405853"/>
                </a:moveTo>
                <a:lnTo>
                  <a:pt x="1979041" y="405853"/>
                </a:lnTo>
                <a:lnTo>
                  <a:pt x="1979041" y="0"/>
                </a:lnTo>
                <a:lnTo>
                  <a:pt x="0" y="0"/>
                </a:lnTo>
                <a:lnTo>
                  <a:pt x="0" y="405853"/>
                </a:lnTo>
                <a:close/>
              </a:path>
            </a:pathLst>
          </a:custGeom>
          <a:solidFill>
            <a:srgbClr val="CAD2E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7401814" y="4516285"/>
            <a:ext cx="1605533" cy="405853"/>
          </a:xfrm>
          <a:custGeom>
            <a:avLst/>
            <a:gdLst/>
            <a:ahLst/>
            <a:cxnLst/>
            <a:rect l="l" t="t" r="r" b="b"/>
            <a:pathLst>
              <a:path w="1605533" h="405853">
                <a:moveTo>
                  <a:pt x="0" y="405853"/>
                </a:moveTo>
                <a:lnTo>
                  <a:pt x="1605533" y="405853"/>
                </a:lnTo>
                <a:lnTo>
                  <a:pt x="1605533" y="0"/>
                </a:lnTo>
                <a:lnTo>
                  <a:pt x="0" y="0"/>
                </a:lnTo>
                <a:lnTo>
                  <a:pt x="0" y="405853"/>
                </a:lnTo>
                <a:close/>
              </a:path>
            </a:pathLst>
          </a:custGeom>
          <a:solidFill>
            <a:srgbClr val="E7EAF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9007221" y="4516285"/>
            <a:ext cx="1979041" cy="405853"/>
          </a:xfrm>
          <a:custGeom>
            <a:avLst/>
            <a:gdLst/>
            <a:ahLst/>
            <a:cxnLst/>
            <a:rect l="l" t="t" r="r" b="b"/>
            <a:pathLst>
              <a:path w="1979041" h="405853">
                <a:moveTo>
                  <a:pt x="0" y="405853"/>
                </a:moveTo>
                <a:lnTo>
                  <a:pt x="1979041" y="405853"/>
                </a:lnTo>
                <a:lnTo>
                  <a:pt x="1979041" y="0"/>
                </a:lnTo>
                <a:lnTo>
                  <a:pt x="0" y="0"/>
                </a:lnTo>
                <a:lnTo>
                  <a:pt x="0" y="405853"/>
                </a:lnTo>
                <a:close/>
              </a:path>
            </a:pathLst>
          </a:custGeom>
          <a:solidFill>
            <a:srgbClr val="E7EAF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1008748" y="2478786"/>
            <a:ext cx="9983863" cy="0"/>
          </a:xfrm>
          <a:custGeom>
            <a:avLst/>
            <a:gdLst/>
            <a:ahLst/>
            <a:cxnLst/>
            <a:rect l="l" t="t" r="r" b="b"/>
            <a:pathLst>
              <a:path w="9983863" h="0">
                <a:moveTo>
                  <a:pt x="0" y="0"/>
                </a:moveTo>
                <a:lnTo>
                  <a:pt x="9983863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1008748" y="2884678"/>
            <a:ext cx="6393065" cy="0"/>
          </a:xfrm>
          <a:custGeom>
            <a:avLst/>
            <a:gdLst/>
            <a:ahLst/>
            <a:cxnLst/>
            <a:rect l="l" t="t" r="r" b="b"/>
            <a:pathLst>
              <a:path w="6393065" h="0">
                <a:moveTo>
                  <a:pt x="0" y="0"/>
                </a:moveTo>
                <a:lnTo>
                  <a:pt x="6393065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1008748" y="3298698"/>
            <a:ext cx="6393065" cy="0"/>
          </a:xfrm>
          <a:custGeom>
            <a:avLst/>
            <a:gdLst/>
            <a:ahLst/>
            <a:cxnLst/>
            <a:rect l="l" t="t" r="r" b="b"/>
            <a:pathLst>
              <a:path w="6393065" h="0">
                <a:moveTo>
                  <a:pt x="0" y="0"/>
                </a:moveTo>
                <a:lnTo>
                  <a:pt x="6393065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008748" y="3704590"/>
            <a:ext cx="6393065" cy="0"/>
          </a:xfrm>
          <a:custGeom>
            <a:avLst/>
            <a:gdLst/>
            <a:ahLst/>
            <a:cxnLst/>
            <a:rect l="l" t="t" r="r" b="b"/>
            <a:pathLst>
              <a:path w="6393065" h="0">
                <a:moveTo>
                  <a:pt x="0" y="0"/>
                </a:moveTo>
                <a:lnTo>
                  <a:pt x="6393065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1008748" y="4110481"/>
            <a:ext cx="6393065" cy="0"/>
          </a:xfrm>
          <a:custGeom>
            <a:avLst/>
            <a:gdLst/>
            <a:ahLst/>
            <a:cxnLst/>
            <a:rect l="l" t="t" r="r" b="b"/>
            <a:pathLst>
              <a:path w="6393065" h="0">
                <a:moveTo>
                  <a:pt x="0" y="0"/>
                </a:moveTo>
                <a:lnTo>
                  <a:pt x="6393065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1008748" y="4516247"/>
            <a:ext cx="6393065" cy="0"/>
          </a:xfrm>
          <a:custGeom>
            <a:avLst/>
            <a:gdLst/>
            <a:ahLst/>
            <a:cxnLst/>
            <a:rect l="l" t="t" r="r" b="b"/>
            <a:pathLst>
              <a:path w="6393065" h="0">
                <a:moveTo>
                  <a:pt x="0" y="0"/>
                </a:moveTo>
                <a:lnTo>
                  <a:pt x="6393065" y="0"/>
                </a:lnTo>
              </a:path>
            </a:pathLst>
          </a:custGeom>
          <a:ln w="12700">
            <a:solidFill>
              <a:srgbClr val="0033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8096511" y="2592261"/>
            <a:ext cx="206019" cy="143562"/>
          </a:xfrm>
          <a:custGeom>
            <a:avLst/>
            <a:gdLst/>
            <a:ahLst/>
            <a:cxnLst/>
            <a:rect l="l" t="t" r="r" b="b"/>
            <a:pathLst>
              <a:path w="206019" h="143562">
                <a:moveTo>
                  <a:pt x="206019" y="18581"/>
                </a:moveTo>
                <a:lnTo>
                  <a:pt x="187959" y="0"/>
                </a:lnTo>
                <a:lnTo>
                  <a:pt x="73803" y="107063"/>
                </a:lnTo>
                <a:lnTo>
                  <a:pt x="18952" y="51319"/>
                </a:lnTo>
                <a:lnTo>
                  <a:pt x="0" y="69237"/>
                </a:lnTo>
                <a:lnTo>
                  <a:pt x="72911" y="143562"/>
                </a:lnTo>
                <a:lnTo>
                  <a:pt x="92086" y="125865"/>
                </a:lnTo>
                <a:lnTo>
                  <a:pt x="206019" y="18581"/>
                </a:lnTo>
                <a:close/>
              </a:path>
            </a:pathLst>
          </a:custGeom>
          <a:solidFill>
            <a:srgbClr val="034B8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8096511" y="3456625"/>
            <a:ext cx="206019" cy="144582"/>
          </a:xfrm>
          <a:custGeom>
            <a:avLst/>
            <a:gdLst/>
            <a:ahLst/>
            <a:cxnLst/>
            <a:rect l="l" t="t" r="r" b="b"/>
            <a:pathLst>
              <a:path w="206019" h="144582">
                <a:moveTo>
                  <a:pt x="206019" y="18713"/>
                </a:moveTo>
                <a:lnTo>
                  <a:pt x="187959" y="0"/>
                </a:lnTo>
                <a:lnTo>
                  <a:pt x="73803" y="107824"/>
                </a:lnTo>
                <a:lnTo>
                  <a:pt x="18952" y="51684"/>
                </a:lnTo>
                <a:lnTo>
                  <a:pt x="0" y="69729"/>
                </a:lnTo>
                <a:lnTo>
                  <a:pt x="72911" y="144582"/>
                </a:lnTo>
                <a:lnTo>
                  <a:pt x="92086" y="126760"/>
                </a:lnTo>
                <a:lnTo>
                  <a:pt x="206019" y="18713"/>
                </a:lnTo>
                <a:close/>
              </a:path>
            </a:pathLst>
          </a:custGeom>
          <a:solidFill>
            <a:srgbClr val="034B8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8096511" y="4239961"/>
            <a:ext cx="206019" cy="144582"/>
          </a:xfrm>
          <a:custGeom>
            <a:avLst/>
            <a:gdLst/>
            <a:ahLst/>
            <a:cxnLst/>
            <a:rect l="l" t="t" r="r" b="b"/>
            <a:pathLst>
              <a:path w="206019" h="144582">
                <a:moveTo>
                  <a:pt x="206019" y="18713"/>
                </a:moveTo>
                <a:lnTo>
                  <a:pt x="187959" y="0"/>
                </a:lnTo>
                <a:lnTo>
                  <a:pt x="73803" y="107824"/>
                </a:lnTo>
                <a:lnTo>
                  <a:pt x="18952" y="51684"/>
                </a:lnTo>
                <a:lnTo>
                  <a:pt x="0" y="69729"/>
                </a:lnTo>
                <a:lnTo>
                  <a:pt x="72911" y="144582"/>
                </a:lnTo>
                <a:lnTo>
                  <a:pt x="92086" y="126760"/>
                </a:lnTo>
                <a:lnTo>
                  <a:pt x="206019" y="18713"/>
                </a:lnTo>
                <a:close/>
              </a:path>
            </a:pathLst>
          </a:custGeom>
          <a:solidFill>
            <a:srgbClr val="034B8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9917691" y="3036001"/>
            <a:ext cx="206019" cy="144582"/>
          </a:xfrm>
          <a:custGeom>
            <a:avLst/>
            <a:gdLst/>
            <a:ahLst/>
            <a:cxnLst/>
            <a:rect l="l" t="t" r="r" b="b"/>
            <a:pathLst>
              <a:path w="206019" h="144582">
                <a:moveTo>
                  <a:pt x="206019" y="18713"/>
                </a:moveTo>
                <a:lnTo>
                  <a:pt x="187959" y="0"/>
                </a:lnTo>
                <a:lnTo>
                  <a:pt x="73803" y="107824"/>
                </a:lnTo>
                <a:lnTo>
                  <a:pt x="18952" y="51684"/>
                </a:lnTo>
                <a:lnTo>
                  <a:pt x="0" y="69729"/>
                </a:lnTo>
                <a:lnTo>
                  <a:pt x="72911" y="144582"/>
                </a:lnTo>
                <a:lnTo>
                  <a:pt x="92086" y="126760"/>
                </a:lnTo>
                <a:lnTo>
                  <a:pt x="206019" y="18713"/>
                </a:lnTo>
                <a:close/>
              </a:path>
            </a:pathLst>
          </a:custGeom>
          <a:solidFill>
            <a:srgbClr val="034B8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9917691" y="3813241"/>
            <a:ext cx="206019" cy="144582"/>
          </a:xfrm>
          <a:custGeom>
            <a:avLst/>
            <a:gdLst/>
            <a:ahLst/>
            <a:cxnLst/>
            <a:rect l="l" t="t" r="r" b="b"/>
            <a:pathLst>
              <a:path w="206019" h="144582">
                <a:moveTo>
                  <a:pt x="206019" y="18713"/>
                </a:moveTo>
                <a:lnTo>
                  <a:pt x="187959" y="0"/>
                </a:lnTo>
                <a:lnTo>
                  <a:pt x="73803" y="107824"/>
                </a:lnTo>
                <a:lnTo>
                  <a:pt x="18952" y="51684"/>
                </a:lnTo>
                <a:lnTo>
                  <a:pt x="0" y="69729"/>
                </a:lnTo>
                <a:lnTo>
                  <a:pt x="72911" y="144582"/>
                </a:lnTo>
                <a:lnTo>
                  <a:pt x="92086" y="126760"/>
                </a:lnTo>
                <a:lnTo>
                  <a:pt x="206019" y="18713"/>
                </a:lnTo>
                <a:close/>
              </a:path>
            </a:pathLst>
          </a:custGeom>
          <a:solidFill>
            <a:srgbClr val="034B8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9917691" y="4634421"/>
            <a:ext cx="206019" cy="143562"/>
          </a:xfrm>
          <a:custGeom>
            <a:avLst/>
            <a:gdLst/>
            <a:ahLst/>
            <a:cxnLst/>
            <a:rect l="l" t="t" r="r" b="b"/>
            <a:pathLst>
              <a:path w="206019" h="143562">
                <a:moveTo>
                  <a:pt x="206019" y="18581"/>
                </a:moveTo>
                <a:lnTo>
                  <a:pt x="187959" y="0"/>
                </a:lnTo>
                <a:lnTo>
                  <a:pt x="73803" y="107063"/>
                </a:lnTo>
                <a:lnTo>
                  <a:pt x="18952" y="51319"/>
                </a:lnTo>
                <a:lnTo>
                  <a:pt x="0" y="69237"/>
                </a:lnTo>
                <a:lnTo>
                  <a:pt x="72911" y="143562"/>
                </a:lnTo>
                <a:lnTo>
                  <a:pt x="92086" y="125865"/>
                </a:lnTo>
                <a:lnTo>
                  <a:pt x="206019" y="18581"/>
                </a:lnTo>
                <a:close/>
              </a:path>
            </a:pathLst>
          </a:custGeom>
          <a:solidFill>
            <a:srgbClr val="034B8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1047517" y="911733"/>
            <a:ext cx="2282676" cy="358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1047517" y="911733"/>
            <a:ext cx="2282676" cy="358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1047517" y="911733"/>
            <a:ext cx="2282676" cy="3587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047517" y="911733"/>
            <a:ext cx="2282676" cy="358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047517" y="911733"/>
            <a:ext cx="2282676" cy="358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1047517" y="911733"/>
            <a:ext cx="2282676" cy="3587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047517" y="911733"/>
            <a:ext cx="2282676" cy="3587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047517" y="911733"/>
            <a:ext cx="2282676" cy="3587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047517" y="911733"/>
            <a:ext cx="2282676" cy="3587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047517" y="911733"/>
            <a:ext cx="2282676" cy="3587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047517" y="911733"/>
            <a:ext cx="2282676" cy="3587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047517" y="911733"/>
            <a:ext cx="2282676" cy="3587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047517" y="911733"/>
            <a:ext cx="2282676" cy="3587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021080" y="705561"/>
            <a:ext cx="2561844" cy="7104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10995406" y="221614"/>
            <a:ext cx="866775" cy="208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9451975" y="2084211"/>
            <a:ext cx="1115364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5"/>
              </a:lnSpc>
              <a:spcBef>
                <a:spcPts val="62"/>
              </a:spcBef>
            </a:pPr>
            <a:r>
              <a:rPr dirty="0" smtClean="0" sz="1200" spc="0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-4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-4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200" spc="91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solidFill>
                  <a:srgbClr val="FFFFFF"/>
                </a:solidFill>
                <a:latin typeface="Times New Roman"/>
                <a:cs typeface="Times New Roman"/>
              </a:rPr>
              <a:t>di</a:t>
            </a:r>
            <a:r>
              <a:rPr dirty="0" smtClean="0" sz="1200" spc="-7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mtClean="0" sz="1200" spc="-4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200" spc="-4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200" spc="0" b="1">
                <a:solidFill>
                  <a:srgbClr val="FFFFFF"/>
                </a:solidFill>
                <a:latin typeface="Times New Roman"/>
                <a:cs typeface="Times New Roman"/>
              </a:rPr>
              <a:t>ietà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77314" y="5338237"/>
            <a:ext cx="4610747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  <a:spcBef>
                <a:spcPts val="72"/>
              </a:spcBef>
            </a:pPr>
            <a:r>
              <a:rPr dirty="0" smtClean="0" sz="1400" i="1">
                <a:solidFill>
                  <a:srgbClr val="003366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4" i="1">
                <a:solidFill>
                  <a:srgbClr val="003366"/>
                </a:solidFill>
                <a:latin typeface="Times New Roman"/>
                <a:cs typeface="Times New Roman"/>
              </a:rPr>
              <a:t>.</a:t>
            </a:r>
            <a:r>
              <a:rPr dirty="0" smtClean="0" sz="1400" spc="4" i="1">
                <a:solidFill>
                  <a:srgbClr val="003366"/>
                </a:solidFill>
                <a:latin typeface="Times New Roman"/>
                <a:cs typeface="Times New Roman"/>
              </a:rPr>
              <a:t>B</a:t>
            </a:r>
            <a:r>
              <a:rPr dirty="0" smtClean="0" sz="1400" spc="0" i="1">
                <a:solidFill>
                  <a:srgbClr val="003366"/>
                </a:solidFill>
                <a:latin typeface="Times New Roman"/>
                <a:cs typeface="Times New Roman"/>
              </a:rPr>
              <a:t>.</a:t>
            </a:r>
            <a:r>
              <a:rPr dirty="0" smtClean="0" sz="1400" spc="-44" i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solidFill>
                  <a:srgbClr val="003366"/>
                </a:solidFill>
                <a:latin typeface="Times New Roman"/>
                <a:cs typeface="Times New Roman"/>
              </a:rPr>
              <a:t>in</a:t>
            </a:r>
            <a:r>
              <a:rPr dirty="0" smtClean="0" sz="1400" spc="-132" i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 i="1">
                <a:solidFill>
                  <a:srgbClr val="003366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4" i="1">
                <a:solidFill>
                  <a:srgbClr val="003366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solidFill>
                  <a:srgbClr val="003366"/>
                </a:solidFill>
                <a:latin typeface="Times New Roman"/>
                <a:cs typeface="Times New Roman"/>
              </a:rPr>
              <a:t>so</a:t>
            </a:r>
            <a:r>
              <a:rPr dirty="0" smtClean="0" sz="1400" spc="-70" i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 i="1">
                <a:solidFill>
                  <a:srgbClr val="003366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solidFill>
                  <a:srgbClr val="003366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50" i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4" i="1">
                <a:solidFill>
                  <a:srgbClr val="003366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solidFill>
                  <a:srgbClr val="003366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4" i="1">
                <a:solidFill>
                  <a:srgbClr val="003366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-4" i="1">
                <a:solidFill>
                  <a:srgbClr val="003366"/>
                </a:solidFill>
                <a:latin typeface="Times New Roman"/>
                <a:cs typeface="Times New Roman"/>
              </a:rPr>
              <a:t>h</a:t>
            </a:r>
            <a:r>
              <a:rPr dirty="0" smtClean="0" sz="1400" spc="0" i="1">
                <a:solidFill>
                  <a:srgbClr val="003366"/>
                </a:solidFill>
                <a:latin typeface="Times New Roman"/>
                <a:cs typeface="Times New Roman"/>
              </a:rPr>
              <a:t>iar</a:t>
            </a:r>
            <a:r>
              <a:rPr dirty="0" smtClean="0" sz="1400" spc="4" i="1">
                <a:solidFill>
                  <a:srgbClr val="003366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solidFill>
                  <a:srgbClr val="003366"/>
                </a:solidFill>
                <a:latin typeface="Times New Roman"/>
                <a:cs typeface="Times New Roman"/>
              </a:rPr>
              <a:t>zio</a:t>
            </a:r>
            <a:r>
              <a:rPr dirty="0" smtClean="0" sz="1400" spc="-4" i="1">
                <a:solidFill>
                  <a:srgbClr val="003366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solidFill>
                  <a:srgbClr val="003366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64" i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 i="1">
                <a:solidFill>
                  <a:srgbClr val="003366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solidFill>
                  <a:srgbClr val="003366"/>
                </a:solidFill>
                <a:latin typeface="Times New Roman"/>
                <a:cs typeface="Times New Roman"/>
              </a:rPr>
              <a:t>on</a:t>
            </a:r>
            <a:r>
              <a:rPr dirty="0" smtClean="0" sz="1400" spc="-53" i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solidFill>
                  <a:srgbClr val="003366"/>
                </a:solidFill>
                <a:latin typeface="Times New Roman"/>
                <a:cs typeface="Times New Roman"/>
              </a:rPr>
              <a:t>v</a:t>
            </a:r>
            <a:r>
              <a:rPr dirty="0" smtClean="0" sz="1400" spc="-4" i="1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solidFill>
                  <a:srgbClr val="003366"/>
                </a:solidFill>
                <a:latin typeface="Times New Roman"/>
                <a:cs typeface="Times New Roman"/>
              </a:rPr>
              <a:t>ri</a:t>
            </a:r>
            <a:r>
              <a:rPr dirty="0" smtClean="0" sz="1400" spc="-4" i="1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solidFill>
                  <a:srgbClr val="003366"/>
                </a:solidFill>
                <a:latin typeface="Times New Roman"/>
                <a:cs typeface="Times New Roman"/>
              </a:rPr>
              <a:t>iere</a:t>
            </a:r>
            <a:r>
              <a:rPr dirty="0" smtClean="0" sz="1400" spc="0" i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solidFill>
                  <a:srgbClr val="003366"/>
                </a:solidFill>
                <a:latin typeface="Times New Roman"/>
                <a:cs typeface="Times New Roman"/>
              </a:rPr>
              <a:t>la</a:t>
            </a:r>
            <a:r>
              <a:rPr dirty="0" smtClean="0" sz="1400" spc="-131" i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4" i="1">
                <a:solidFill>
                  <a:srgbClr val="003366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4" i="1">
                <a:solidFill>
                  <a:srgbClr val="003366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-4" i="1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-4" i="1">
                <a:solidFill>
                  <a:srgbClr val="003366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solidFill>
                  <a:srgbClr val="003366"/>
                </a:solidFill>
                <a:latin typeface="Times New Roman"/>
                <a:cs typeface="Times New Roman"/>
              </a:rPr>
              <a:t>te</a:t>
            </a:r>
            <a:r>
              <a:rPr dirty="0" smtClean="0" sz="1400" spc="126" i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solidFill>
                  <a:srgbClr val="003366"/>
                </a:solidFill>
                <a:latin typeface="Times New Roman"/>
                <a:cs typeface="Times New Roman"/>
              </a:rPr>
              <a:t>sarà</a:t>
            </a:r>
            <a:r>
              <a:rPr dirty="0" smtClean="0" sz="1400" spc="-94" i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solidFill>
                  <a:srgbClr val="003366"/>
                </a:solidFill>
                <a:latin typeface="Times New Roman"/>
                <a:cs typeface="Times New Roman"/>
              </a:rPr>
              <a:t>re</a:t>
            </a:r>
            <a:r>
              <a:rPr dirty="0" smtClean="0" sz="1400" spc="-4" i="1">
                <a:solidFill>
                  <a:srgbClr val="003366"/>
                </a:solidFill>
                <a:latin typeface="Times New Roman"/>
                <a:cs typeface="Times New Roman"/>
              </a:rPr>
              <a:t>v</a:t>
            </a:r>
            <a:r>
              <a:rPr dirty="0" smtClean="0" sz="1400" spc="0" i="1">
                <a:solidFill>
                  <a:srgbClr val="003366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-4" i="1">
                <a:solidFill>
                  <a:srgbClr val="003366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4" i="1">
                <a:solidFill>
                  <a:srgbClr val="003366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solidFill>
                  <a:srgbClr val="003366"/>
                </a:solidFill>
                <a:latin typeface="Times New Roman"/>
                <a:cs typeface="Times New Roman"/>
              </a:rPr>
              <a:t>ta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3826" y="6289511"/>
            <a:ext cx="103444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5"/>
              </a:lnSpc>
              <a:spcBef>
                <a:spcPts val="62"/>
              </a:spcBef>
            </a:pP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P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aten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1" i="1">
                <a:solidFill>
                  <a:srgbClr val="04ECEC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-34" i="1">
                <a:solidFill>
                  <a:srgbClr val="04ECEC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c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r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edi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03330" y="6289511"/>
            <a:ext cx="1336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5"/>
              </a:lnSpc>
              <a:spcBef>
                <a:spcPts val="62"/>
              </a:spcBef>
            </a:pP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8748" y="1666392"/>
            <a:ext cx="6393065" cy="8123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7401814" y="1666392"/>
            <a:ext cx="3584448" cy="8123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 marL="210311">
              <a:lnSpc>
                <a:spcPts val="1379"/>
              </a:lnSpc>
              <a:spcBef>
                <a:spcPts val="1000"/>
              </a:spcBef>
            </a:pPr>
            <a:r>
              <a:rPr dirty="0" smtClean="0" baseline="-36234" sz="1800" spc="0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baseline="-36234" sz="1800" spc="-4" b="1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baseline="-36234" sz="1800" spc="-4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baseline="-36234" sz="1800" spc="0" b="1">
                <a:solidFill>
                  <a:srgbClr val="FFFFFF"/>
                </a:solidFill>
                <a:latin typeface="Times New Roman"/>
                <a:cs typeface="Times New Roman"/>
              </a:rPr>
              <a:t>ocer</a:t>
            </a:r>
            <a:r>
              <a:rPr dirty="0" smtClean="0" baseline="-36234" sz="1800" spc="-4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baseline="-36234" sz="1800" spc="0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baseline="-36234" sz="1800" spc="4" b="1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mtClean="0" baseline="-36234" sz="1800" spc="0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baseline="-36234" sz="1800" spc="4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baseline="-36234" sz="1800" spc="0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baseline="-36234" sz="1800" spc="-4" b="1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dirty="0" smtClean="0" baseline="-36234" sz="1800" spc="0" b="1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dirty="0" smtClean="0" baseline="-36234" sz="1800" spc="-4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baseline="-36234" sz="1800" spc="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baseline="-36234" sz="1800" spc="0" b="1">
                <a:solidFill>
                  <a:srgbClr val="FFFFFF"/>
                </a:solidFill>
                <a:latin typeface="Times New Roman"/>
                <a:cs typeface="Times New Roman"/>
              </a:rPr>
              <a:t>         </a:t>
            </a:r>
            <a:r>
              <a:rPr dirty="0" smtClean="0" baseline="-36234" sz="1800" spc="18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mtClean="0" sz="1200" spc="4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200" spc="4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mtClean="0" sz="1200" spc="0" b="1">
                <a:solidFill>
                  <a:srgbClr val="FFFFFF"/>
                </a:solidFill>
                <a:latin typeface="Times New Roman"/>
                <a:cs typeface="Times New Roman"/>
              </a:rPr>
              <a:t>hia</a:t>
            </a:r>
            <a:r>
              <a:rPr dirty="0" smtClean="0" sz="1200" spc="-4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mtClean="0" sz="1200" spc="0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-4" b="1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dirty="0" smtClean="0" sz="1200" spc="0" b="1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dirty="0" smtClean="0" sz="1200" spc="-4" b="1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mtClean="0" sz="1200" spc="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-12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200" spc="-4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mtClean="0" sz="1200" spc="0" b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mtClean="0" sz="1200" spc="-4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b="1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dirty="0" smtClean="0" sz="1200" spc="-4" b="1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mtClean="0" sz="1200" spc="-4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b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mtClean="0" sz="1200" spc="4" b="1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mtClean="0" sz="1200" spc="0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8748" y="2478786"/>
            <a:ext cx="6393065" cy="405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31"/>
              </a:spcBef>
            </a:pPr>
            <a:endParaRPr sz="800"/>
          </a:p>
          <a:p>
            <a:pPr marL="51041">
              <a:lnSpc>
                <a:spcPct val="95825"/>
              </a:lnSpc>
            </a:pP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is</a:t>
            </a:r>
            <a:r>
              <a:rPr dirty="0" smtClean="0" sz="1200" spc="4" b="1">
                <a:solidFill>
                  <a:srgbClr val="003366"/>
                </a:solidFill>
                <a:latin typeface="Times New Roman"/>
                <a:cs typeface="Times New Roman"/>
              </a:rPr>
              <a:t>c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ri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z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io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n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36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alla</a:t>
            </a:r>
            <a:r>
              <a:rPr dirty="0" smtClean="0" sz="1200" spc="-34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camera</a:t>
            </a:r>
            <a:r>
              <a:rPr dirty="0" smtClean="0" sz="1200" spc="-25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di</a:t>
            </a:r>
            <a:r>
              <a:rPr dirty="0" smtClean="0" sz="1200" spc="-74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4" b="1">
                <a:solidFill>
                  <a:srgbClr val="003366"/>
                </a:solidFill>
                <a:latin typeface="Times New Roman"/>
                <a:cs typeface="Times New Roman"/>
              </a:rPr>
              <a:t>c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ommerc</a:t>
            </a:r>
            <a:r>
              <a:rPr dirty="0" smtClean="0" sz="1200" spc="4" b="1">
                <a:solidFill>
                  <a:srgbClr val="003366"/>
                </a:solidFill>
                <a:latin typeface="Times New Roman"/>
                <a:cs typeface="Times New Roman"/>
              </a:rPr>
              <a:t>i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o,</a:t>
            </a:r>
            <a:r>
              <a:rPr dirty="0" smtClean="0" sz="1200" spc="23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indu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s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ria,</a:t>
            </a:r>
            <a:r>
              <a:rPr dirty="0" smtClean="0" sz="1200" spc="-16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r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igia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n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o</a:t>
            </a:r>
            <a:r>
              <a:rPr dirty="0" smtClean="0" sz="1200" spc="27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44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g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ri</a:t>
            </a:r>
            <a:r>
              <a:rPr dirty="0" smtClean="0" sz="1200" spc="4" b="1">
                <a:solidFill>
                  <a:srgbClr val="003366"/>
                </a:solidFill>
                <a:latin typeface="Times New Roman"/>
                <a:cs typeface="Times New Roman"/>
              </a:rPr>
              <a:t>c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ol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u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r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01814" y="2478786"/>
            <a:ext cx="3584448" cy="405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1008748" y="2884678"/>
            <a:ext cx="6393065" cy="4140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13"/>
              </a:spcBef>
            </a:pPr>
            <a:endParaRPr sz="850"/>
          </a:p>
          <a:p>
            <a:pPr marL="51041">
              <a:lnSpc>
                <a:spcPct val="95825"/>
              </a:lnSpc>
            </a:pP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adem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p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imen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o</a:t>
            </a:r>
            <a:r>
              <a:rPr dirty="0" smtClean="0" sz="1200" spc="178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de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g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li</a:t>
            </a:r>
            <a:r>
              <a:rPr dirty="0" smtClean="0" sz="1200" spc="39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o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b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b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lig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h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i</a:t>
            </a:r>
            <a:r>
              <a:rPr dirty="0" smtClean="0" sz="1200" spc="-55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forma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i</a:t>
            </a:r>
            <a:r>
              <a:rPr dirty="0" smtClean="0" sz="1200" spc="4" b="1">
                <a:solidFill>
                  <a:srgbClr val="003366"/>
                </a:solidFill>
                <a:latin typeface="Times New Roman"/>
                <a:cs typeface="Times New Roman"/>
              </a:rPr>
              <a:t>v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01814" y="2884678"/>
            <a:ext cx="3584448" cy="4140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008748" y="3298698"/>
            <a:ext cx="6393065" cy="405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31"/>
              </a:spcBef>
            </a:pPr>
            <a:endParaRPr sz="800"/>
          </a:p>
          <a:p>
            <a:pPr marL="51041">
              <a:lnSpc>
                <a:spcPct val="95825"/>
              </a:lnSpc>
            </a:pPr>
            <a:r>
              <a:rPr dirty="0" smtClean="0" sz="1200" spc="-5" b="1">
                <a:solidFill>
                  <a:srgbClr val="003366"/>
                </a:solidFill>
                <a:latin typeface="Times New Roman"/>
                <a:cs typeface="Times New Roman"/>
              </a:rPr>
              <a:t>p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o</a:t>
            </a:r>
            <a:r>
              <a:rPr dirty="0" smtClean="0" sz="1200" spc="-5" b="1">
                <a:solidFill>
                  <a:srgbClr val="003366"/>
                </a:solidFill>
                <a:latin typeface="Times New Roman"/>
                <a:cs typeface="Times New Roman"/>
              </a:rPr>
              <a:t>s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se</a:t>
            </a:r>
            <a:r>
              <a:rPr dirty="0" smtClean="0" sz="1200" spc="-5" b="1">
                <a:solidFill>
                  <a:srgbClr val="003366"/>
                </a:solidFill>
                <a:latin typeface="Times New Roman"/>
                <a:cs typeface="Times New Roman"/>
              </a:rPr>
              <a:t>s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so</a:t>
            </a:r>
            <a:r>
              <a:rPr dirty="0" smtClean="0" sz="1200" spc="-71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di</a:t>
            </a:r>
            <a:r>
              <a:rPr dirty="0" smtClean="0" sz="1200" spc="-74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4" b="1">
                <a:solidFill>
                  <a:srgbClr val="003366"/>
                </a:solidFill>
                <a:latin typeface="Times New Roman"/>
                <a:cs typeface="Times New Roman"/>
              </a:rPr>
              <a:t>D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U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RC</a:t>
            </a:r>
            <a:r>
              <a:rPr dirty="0" smtClean="0" sz="1200" spc="35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vali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do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01814" y="3298698"/>
            <a:ext cx="3584448" cy="405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1008748" y="3704590"/>
            <a:ext cx="6393065" cy="405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32"/>
              </a:spcBef>
            </a:pPr>
            <a:endParaRPr sz="800"/>
          </a:p>
          <a:p>
            <a:pPr marL="51041">
              <a:lnSpc>
                <a:spcPct val="95825"/>
              </a:lnSpc>
            </a:pPr>
            <a:r>
              <a:rPr dirty="0" smtClean="0" sz="1200" spc="-5" b="1">
                <a:solidFill>
                  <a:srgbClr val="003366"/>
                </a:solidFill>
                <a:latin typeface="Times New Roman"/>
                <a:cs typeface="Times New Roman"/>
              </a:rPr>
              <a:t>p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o</a:t>
            </a:r>
            <a:r>
              <a:rPr dirty="0" smtClean="0" sz="1200" spc="-5" b="1">
                <a:solidFill>
                  <a:srgbClr val="003366"/>
                </a:solidFill>
                <a:latin typeface="Times New Roman"/>
                <a:cs typeface="Times New Roman"/>
              </a:rPr>
              <a:t>s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se</a:t>
            </a:r>
            <a:r>
              <a:rPr dirty="0" smtClean="0" sz="1200" spc="-5" b="1">
                <a:solidFill>
                  <a:srgbClr val="003366"/>
                </a:solidFill>
                <a:latin typeface="Times New Roman"/>
                <a:cs typeface="Times New Roman"/>
              </a:rPr>
              <a:t>s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so</a:t>
            </a:r>
            <a:r>
              <a:rPr dirty="0" smtClean="0" sz="1200" spc="-71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di</a:t>
            </a:r>
            <a:r>
              <a:rPr dirty="0" smtClean="0" sz="1200" spc="-74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4" b="1">
                <a:solidFill>
                  <a:srgbClr val="003366"/>
                </a:solidFill>
                <a:latin typeface="Times New Roman"/>
                <a:cs typeface="Times New Roman"/>
              </a:rPr>
              <a:t>D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U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V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R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I</a:t>
            </a:r>
            <a:r>
              <a:rPr dirty="0" smtClean="0" sz="1200" spc="52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vali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do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01814" y="3704590"/>
            <a:ext cx="3584448" cy="405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008748" y="4110481"/>
            <a:ext cx="6393065" cy="4057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33"/>
              </a:spcBef>
            </a:pPr>
            <a:endParaRPr sz="800"/>
          </a:p>
          <a:p>
            <a:pPr marL="84569">
              <a:lnSpc>
                <a:spcPct val="95825"/>
              </a:lnSpc>
            </a:pPr>
            <a:r>
              <a:rPr dirty="0" smtClean="0" sz="1200" spc="-5" b="1">
                <a:solidFill>
                  <a:srgbClr val="003366"/>
                </a:solidFill>
                <a:latin typeface="Times New Roman"/>
                <a:cs typeface="Times New Roman"/>
              </a:rPr>
              <a:t>p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o</a:t>
            </a:r>
            <a:r>
              <a:rPr dirty="0" smtClean="0" sz="1200" spc="-5" b="1">
                <a:solidFill>
                  <a:srgbClr val="003366"/>
                </a:solidFill>
                <a:latin typeface="Times New Roman"/>
                <a:cs typeface="Times New Roman"/>
              </a:rPr>
              <a:t>s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se</a:t>
            </a:r>
            <a:r>
              <a:rPr dirty="0" smtClean="0" sz="1200" spc="-5" b="1">
                <a:solidFill>
                  <a:srgbClr val="003366"/>
                </a:solidFill>
                <a:latin typeface="Times New Roman"/>
                <a:cs typeface="Times New Roman"/>
              </a:rPr>
              <a:t>s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so</a:t>
            </a:r>
            <a:r>
              <a:rPr dirty="0" smtClean="0" sz="1200" spc="-71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della</a:t>
            </a:r>
            <a:r>
              <a:rPr dirty="0" smtClean="0" sz="1200" spc="14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4" b="1">
                <a:solidFill>
                  <a:srgbClr val="003366"/>
                </a:solidFill>
                <a:latin typeface="Times New Roman"/>
                <a:cs typeface="Times New Roman"/>
              </a:rPr>
              <a:t>c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er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i</a:t>
            </a:r>
            <a:r>
              <a:rPr dirty="0" smtClean="0" sz="1200" spc="4" b="1">
                <a:solidFill>
                  <a:srgbClr val="003366"/>
                </a:solidFill>
                <a:latin typeface="Times New Roman"/>
                <a:cs typeface="Times New Roman"/>
              </a:rPr>
              <a:t>f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i</a:t>
            </a:r>
            <a:r>
              <a:rPr dirty="0" smtClean="0" sz="1200" spc="4" b="1">
                <a:solidFill>
                  <a:srgbClr val="003366"/>
                </a:solidFill>
                <a:latin typeface="Times New Roman"/>
                <a:cs typeface="Times New Roman"/>
              </a:rPr>
              <a:t>c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z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io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n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80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di</a:t>
            </a:r>
            <a:r>
              <a:rPr dirty="0" smtClean="0" sz="1200" spc="-74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re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g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ol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ri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à</a:t>
            </a:r>
            <a:r>
              <a:rPr dirty="0" smtClean="0" sz="1200" spc="-14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f</a:t>
            </a:r>
            <a:r>
              <a:rPr dirty="0" smtClean="0" sz="1200" spc="4" b="1">
                <a:solidFill>
                  <a:srgbClr val="003366"/>
                </a:solidFill>
                <a:latin typeface="Times New Roman"/>
                <a:cs typeface="Times New Roman"/>
              </a:rPr>
              <a:t>i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scale,</a:t>
            </a:r>
            <a:r>
              <a:rPr dirty="0" smtClean="0" sz="1200" spc="143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se</a:t>
            </a:r>
            <a:r>
              <a:rPr dirty="0" smtClean="0" sz="1200" spc="144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p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revis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01814" y="4110481"/>
            <a:ext cx="3584448" cy="4057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1008748" y="4516247"/>
            <a:ext cx="6393065" cy="405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35"/>
              </a:spcBef>
            </a:pPr>
            <a:endParaRPr sz="800"/>
          </a:p>
          <a:p>
            <a:pPr marL="51041">
              <a:lnSpc>
                <a:spcPct val="95825"/>
              </a:lnSpc>
            </a:pP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desi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g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n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z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io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n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257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del</a:t>
            </a:r>
            <a:r>
              <a:rPr dirty="0" smtClean="0" sz="1200" spc="26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re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s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p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o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n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sa</a:t>
            </a:r>
            <a:r>
              <a:rPr dirty="0" smtClean="0" sz="1200" spc="-9" b="1">
                <a:solidFill>
                  <a:srgbClr val="003366"/>
                </a:solidFill>
                <a:latin typeface="Times New Roman"/>
                <a:cs typeface="Times New Roman"/>
              </a:rPr>
              <a:t>b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ile</a:t>
            </a:r>
            <a:r>
              <a:rPr dirty="0" smtClean="0" sz="1200" spc="206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se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r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v</a:t>
            </a:r>
            <a:r>
              <a:rPr dirty="0" smtClean="0" sz="1200" spc="4" b="1">
                <a:solidFill>
                  <a:srgbClr val="003366"/>
                </a:solidFill>
                <a:latin typeface="Times New Roman"/>
                <a:cs typeface="Times New Roman"/>
              </a:rPr>
              <a:t>i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z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io</a:t>
            </a:r>
            <a:r>
              <a:rPr dirty="0" smtClean="0" sz="1200" spc="58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p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reven</a:t>
            </a:r>
            <a:r>
              <a:rPr dirty="0" smtClean="0" sz="1200" spc="-9" b="1">
                <a:solidFill>
                  <a:srgbClr val="003366"/>
                </a:solidFill>
                <a:latin typeface="Times New Roman"/>
                <a:cs typeface="Times New Roman"/>
              </a:rPr>
              <a:t>z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io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n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112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44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p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r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o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z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io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n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124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(RSPP),</a:t>
            </a:r>
            <a:r>
              <a:rPr dirty="0" smtClean="0" sz="1200" spc="3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se</a:t>
            </a:r>
            <a:r>
              <a:rPr dirty="0" smtClean="0" sz="1200" spc="129" b="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p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revis</a:t>
            </a:r>
            <a:r>
              <a:rPr dirty="0" smtClean="0" sz="1200" spc="-4" b="1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b="1">
                <a:solidFill>
                  <a:srgbClr val="003366"/>
                </a:solidFill>
                <a:latin typeface="Times New Roman"/>
                <a:cs typeface="Times New Roman"/>
              </a:rPr>
              <a:t>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01814" y="4516247"/>
            <a:ext cx="3584448" cy="405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1190732" y="404367"/>
            <a:ext cx="10012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object 117"/>
          <p:cNvSpPr/>
          <p:nvPr/>
        </p:nvSpPr>
        <p:spPr>
          <a:xfrm>
            <a:off x="0" y="5864352"/>
            <a:ext cx="12192000" cy="993647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0" y="5864352"/>
            <a:ext cx="12192000" cy="993647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762" y="6168390"/>
            <a:ext cx="1764792" cy="0"/>
          </a:xfrm>
          <a:custGeom>
            <a:avLst/>
            <a:gdLst/>
            <a:ahLst/>
            <a:cxnLst/>
            <a:rect l="l" t="t" r="r" b="b"/>
            <a:pathLst>
              <a:path w="1764792" h="0">
                <a:moveTo>
                  <a:pt x="0" y="0"/>
                </a:moveTo>
                <a:lnTo>
                  <a:pt x="1764792" y="0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11663934" y="6300978"/>
            <a:ext cx="0" cy="557783"/>
          </a:xfrm>
          <a:custGeom>
            <a:avLst/>
            <a:gdLst/>
            <a:ahLst/>
            <a:cxnLst/>
            <a:rect l="l" t="t" r="r" b="b"/>
            <a:pathLst>
              <a:path w="0" h="557783">
                <a:moveTo>
                  <a:pt x="0" y="0"/>
                </a:moveTo>
                <a:lnTo>
                  <a:pt x="0" y="557021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762" y="6168390"/>
            <a:ext cx="1764792" cy="0"/>
          </a:xfrm>
          <a:custGeom>
            <a:avLst/>
            <a:gdLst/>
            <a:ahLst/>
            <a:cxnLst/>
            <a:rect l="l" t="t" r="r" b="b"/>
            <a:pathLst>
              <a:path w="1764792" h="0">
                <a:moveTo>
                  <a:pt x="0" y="0"/>
                </a:moveTo>
                <a:lnTo>
                  <a:pt x="1764792" y="0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11663934" y="6300978"/>
            <a:ext cx="0" cy="557783"/>
          </a:xfrm>
          <a:custGeom>
            <a:avLst/>
            <a:gdLst/>
            <a:ahLst/>
            <a:cxnLst/>
            <a:rect l="l" t="t" r="r" b="b"/>
            <a:pathLst>
              <a:path w="0" h="557783">
                <a:moveTo>
                  <a:pt x="0" y="0"/>
                </a:moveTo>
                <a:lnTo>
                  <a:pt x="0" y="557021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10221468" y="5853684"/>
            <a:ext cx="1031748" cy="1031747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1069086" y="1529334"/>
            <a:ext cx="630936" cy="0"/>
          </a:xfrm>
          <a:custGeom>
            <a:avLst/>
            <a:gdLst/>
            <a:ahLst/>
            <a:cxnLst/>
            <a:rect l="l" t="t" r="r" b="b"/>
            <a:pathLst>
              <a:path w="630936" h="0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190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1069086" y="1529334"/>
            <a:ext cx="630936" cy="0"/>
          </a:xfrm>
          <a:custGeom>
            <a:avLst/>
            <a:gdLst/>
            <a:ahLst/>
            <a:cxnLst/>
            <a:rect l="l" t="t" r="r" b="b"/>
            <a:pathLst>
              <a:path w="630936" h="0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190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687324" y="0"/>
            <a:ext cx="71628" cy="1271015"/>
          </a:xfrm>
          <a:custGeom>
            <a:avLst/>
            <a:gdLst/>
            <a:ahLst/>
            <a:cxnLst/>
            <a:rect l="l" t="t" r="r" b="b"/>
            <a:pathLst>
              <a:path w="71628" h="1271015">
                <a:moveTo>
                  <a:pt x="0" y="1271015"/>
                </a:moveTo>
                <a:lnTo>
                  <a:pt x="71628" y="1271015"/>
                </a:lnTo>
                <a:lnTo>
                  <a:pt x="71628" y="0"/>
                </a:lnTo>
                <a:lnTo>
                  <a:pt x="0" y="0"/>
                </a:lnTo>
                <a:lnTo>
                  <a:pt x="0" y="1271015"/>
                </a:lnTo>
                <a:close/>
              </a:path>
            </a:pathLst>
          </a:custGeom>
          <a:solidFill>
            <a:srgbClr val="034B8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11190732" y="544067"/>
            <a:ext cx="1001268" cy="0"/>
          </a:xfrm>
          <a:custGeom>
            <a:avLst/>
            <a:gdLst/>
            <a:ahLst/>
            <a:cxnLst/>
            <a:rect l="l" t="t" r="r" b="b"/>
            <a:pathLst>
              <a:path w="1001268" h="0">
                <a:moveTo>
                  <a:pt x="0" y="0"/>
                </a:moveTo>
                <a:lnTo>
                  <a:pt x="1001268" y="0"/>
                </a:lnTo>
              </a:path>
            </a:pathLst>
          </a:custGeom>
          <a:ln w="63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1061199" y="900049"/>
            <a:ext cx="3262769" cy="370459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1061199" y="900049"/>
            <a:ext cx="3262769" cy="370459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1061199" y="900049"/>
            <a:ext cx="3262769" cy="370459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1061199" y="900049"/>
            <a:ext cx="3262769" cy="370459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1061199" y="900049"/>
            <a:ext cx="3262769" cy="370459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1061199" y="900049"/>
            <a:ext cx="3262769" cy="370459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1061199" y="900049"/>
            <a:ext cx="3262769" cy="370459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1061199" y="900049"/>
            <a:ext cx="3262769" cy="370459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1061199" y="900049"/>
            <a:ext cx="3262769" cy="370459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1061199" y="900049"/>
            <a:ext cx="3262769" cy="370459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1061199" y="900049"/>
            <a:ext cx="3262769" cy="370459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1061199" y="900049"/>
            <a:ext cx="3262769" cy="370459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1061199" y="900049"/>
            <a:ext cx="3262769" cy="370459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1061199" y="900049"/>
            <a:ext cx="3262769" cy="370459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1061199" y="900049"/>
            <a:ext cx="3262769" cy="370459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1061199" y="900049"/>
            <a:ext cx="3262769" cy="370459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1061199" y="900049"/>
            <a:ext cx="3262769" cy="370459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1061199" y="900049"/>
            <a:ext cx="3262769" cy="370459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1061199" y="900049"/>
            <a:ext cx="3262769" cy="370459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1061199" y="900049"/>
            <a:ext cx="3262769" cy="370459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1061199" y="900049"/>
            <a:ext cx="3262769" cy="370459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1021080" y="705561"/>
            <a:ext cx="3671443" cy="710488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4498328" y="905637"/>
            <a:ext cx="4598681" cy="46837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4498328" y="905637"/>
            <a:ext cx="4598681" cy="46837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4498328" y="905637"/>
            <a:ext cx="4598681" cy="46837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4498328" y="905637"/>
            <a:ext cx="4598681" cy="46837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4498328" y="905637"/>
            <a:ext cx="4598681" cy="46837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4498328" y="905637"/>
            <a:ext cx="4598681" cy="46837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4498328" y="905637"/>
            <a:ext cx="4598681" cy="46837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4498328" y="905637"/>
            <a:ext cx="4598681" cy="46837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4498328" y="905637"/>
            <a:ext cx="4598681" cy="46837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4498328" y="905637"/>
            <a:ext cx="4598681" cy="46837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4498328" y="905637"/>
            <a:ext cx="4598681" cy="468375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4498328" y="905637"/>
            <a:ext cx="4598681" cy="46837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4498328" y="905637"/>
            <a:ext cx="4598681" cy="468375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4498328" y="905637"/>
            <a:ext cx="4598681" cy="468375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4498328" y="905637"/>
            <a:ext cx="4598681" cy="46837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4498328" y="905637"/>
            <a:ext cx="4598681" cy="468375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4498328" y="905637"/>
            <a:ext cx="4598681" cy="468375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4498328" y="905637"/>
            <a:ext cx="4598681" cy="468375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4498328" y="905637"/>
            <a:ext cx="4598681" cy="468375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4498328" y="905637"/>
            <a:ext cx="4598681" cy="468375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4498328" y="905637"/>
            <a:ext cx="4598681" cy="468375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4498328" y="905637"/>
            <a:ext cx="4598681" cy="468375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4498328" y="905637"/>
            <a:ext cx="4598681" cy="468375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4498328" y="905637"/>
            <a:ext cx="4598681" cy="468375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4498328" y="905637"/>
            <a:ext cx="4598681" cy="468375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4498328" y="905637"/>
            <a:ext cx="4598681" cy="468375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4498328" y="905637"/>
            <a:ext cx="4598681" cy="468375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4476623" y="705561"/>
            <a:ext cx="4861940" cy="710488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0995914" y="221614"/>
            <a:ext cx="229616" cy="20878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1168126" y="221614"/>
            <a:ext cx="697649" cy="20878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6698360" y="1707261"/>
            <a:ext cx="5103114" cy="3893057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099808" y="2028365"/>
            <a:ext cx="4213306" cy="528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0"/>
              </a:lnSpc>
              <a:spcBef>
                <a:spcPts val="91"/>
              </a:spcBef>
            </a:pPr>
            <a:r>
              <a:rPr dirty="0" smtClean="0" sz="1800" spc="0" b="1">
                <a:solidFill>
                  <a:srgbClr val="034B8B"/>
                </a:solidFill>
                <a:latin typeface="Times New Roman"/>
                <a:cs typeface="Times New Roman"/>
              </a:rPr>
              <a:t>Acc</a:t>
            </a:r>
            <a:r>
              <a:rPr dirty="0" smtClean="0" sz="1800" spc="-14" b="1">
                <a:solidFill>
                  <a:srgbClr val="034B8B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-4" b="1">
                <a:solidFill>
                  <a:srgbClr val="034B8B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0" b="1">
                <a:solidFill>
                  <a:srgbClr val="034B8B"/>
                </a:solidFill>
                <a:latin typeface="Times New Roman"/>
                <a:cs typeface="Times New Roman"/>
              </a:rPr>
              <a:t>ono</a:t>
            </a:r>
            <a:r>
              <a:rPr dirty="0" smtClean="0" sz="1800" spc="-63" b="1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034B8B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-89" b="1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4" b="1">
                <a:solidFill>
                  <a:srgbClr val="034B8B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 b="1">
                <a:solidFill>
                  <a:srgbClr val="034B8B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4" b="1">
                <a:solidFill>
                  <a:srgbClr val="034B8B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 b="1">
                <a:solidFill>
                  <a:srgbClr val="034B8B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-4" b="1">
                <a:solidFill>
                  <a:srgbClr val="034B8B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 b="1">
                <a:solidFill>
                  <a:srgbClr val="034B8B"/>
                </a:solidFill>
                <a:latin typeface="Times New Roman"/>
                <a:cs typeface="Times New Roman"/>
              </a:rPr>
              <a:t>ari</a:t>
            </a:r>
            <a:r>
              <a:rPr dirty="0" smtClean="0" sz="1800" spc="-85" b="1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4" b="1">
                <a:solidFill>
                  <a:srgbClr val="034B8B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0" b="1">
                <a:solidFill>
                  <a:srgbClr val="034B8B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-109" b="1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5" b="1">
                <a:solidFill>
                  <a:srgbClr val="034B8B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 b="1">
                <a:solidFill>
                  <a:srgbClr val="034B8B"/>
                </a:solidFill>
                <a:latin typeface="Times New Roman"/>
                <a:cs typeface="Times New Roman"/>
              </a:rPr>
              <a:t>nter</a:t>
            </a:r>
            <a:r>
              <a:rPr dirty="0" smtClean="0" sz="1800" spc="-10" b="1">
                <a:solidFill>
                  <a:srgbClr val="034B8B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 b="1">
                <a:solidFill>
                  <a:srgbClr val="034B8B"/>
                </a:solidFill>
                <a:latin typeface="Times New Roman"/>
                <a:cs typeface="Times New Roman"/>
              </a:rPr>
              <a:t>sse</a:t>
            </a:r>
            <a:r>
              <a:rPr dirty="0" smtClean="0" sz="1800" spc="-83" b="1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-4" b="1">
                <a:solidFill>
                  <a:srgbClr val="034B8B"/>
                </a:solidFill>
                <a:latin typeface="Times New Roman"/>
                <a:cs typeface="Times New Roman"/>
              </a:rPr>
              <a:t>q</a:t>
            </a:r>
            <a:r>
              <a:rPr dirty="0" smtClean="0" sz="1800" spc="0" b="1">
                <a:solidFill>
                  <a:srgbClr val="034B8B"/>
                </a:solidFill>
                <a:latin typeface="Times New Roman"/>
                <a:cs typeface="Times New Roman"/>
              </a:rPr>
              <a:t>ualif</a:t>
            </a:r>
            <a:r>
              <a:rPr dirty="0" smtClean="0" sz="1800" spc="4" b="1">
                <a:solidFill>
                  <a:srgbClr val="034B8B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 b="1">
                <a:solidFill>
                  <a:srgbClr val="034B8B"/>
                </a:solidFill>
                <a:latin typeface="Times New Roman"/>
                <a:cs typeface="Times New Roman"/>
              </a:rPr>
              <a:t>ca</a:t>
            </a:r>
            <a:r>
              <a:rPr dirty="0" smtClean="0" sz="1800" spc="4" b="1">
                <a:solidFill>
                  <a:srgbClr val="034B8B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 b="1">
                <a:solidFill>
                  <a:srgbClr val="034B8B"/>
                </a:solidFill>
                <a:latin typeface="Times New Roman"/>
                <a:cs typeface="Times New Roman"/>
              </a:rPr>
              <a:t>o,</a:t>
            </a:r>
            <a:endParaRPr sz="1800">
              <a:latin typeface="Times New Roman"/>
              <a:cs typeface="Times New Roman"/>
            </a:endParaRPr>
          </a:p>
          <a:p>
            <a:pPr marL="12700" marR="34335">
              <a:lnSpc>
                <a:spcPct val="95825"/>
              </a:lnSpc>
            </a:pPr>
            <a:r>
              <a:rPr dirty="0" smtClean="0" sz="1800">
                <a:solidFill>
                  <a:srgbClr val="034B8B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4">
                <a:solidFill>
                  <a:srgbClr val="034B8B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clu</a:t>
            </a:r>
            <a:r>
              <a:rPr dirty="0" smtClean="0" sz="1800" spc="4">
                <a:solidFill>
                  <a:srgbClr val="034B8B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i: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8847" y="2113428"/>
            <a:ext cx="233028" cy="19855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617" algn="just">
              <a:lnSpc>
                <a:spcPts val="1830"/>
              </a:lnSpc>
              <a:spcBef>
                <a:spcPts val="91"/>
              </a:spcBef>
            </a:pPr>
            <a:r>
              <a:rPr dirty="0" smtClean="0" sz="1800" spc="0">
                <a:solidFill>
                  <a:srgbClr val="2284D9"/>
                </a:solidFill>
                <a:latin typeface="Times New Roman"/>
                <a:cs typeface="Times New Roman"/>
              </a:rPr>
              <a:t>a)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ts val="2069"/>
              </a:lnSpc>
              <a:spcBef>
                <a:spcPts val="1246"/>
              </a:spcBef>
            </a:pPr>
            <a:r>
              <a:rPr dirty="0" smtClean="0" sz="1800" spc="0">
                <a:solidFill>
                  <a:srgbClr val="2284D9"/>
                </a:solidFill>
                <a:latin typeface="Times New Roman"/>
                <a:cs typeface="Times New Roman"/>
              </a:rPr>
              <a:t>b)</a:t>
            </a:r>
            <a:r>
              <a:rPr dirty="0" smtClean="0" sz="1800" spc="0">
                <a:solidFill>
                  <a:srgbClr val="2284D9"/>
                </a:solid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ts val="2069"/>
              </a:lnSpc>
              <a:spcBef>
                <a:spcPts val="1339"/>
              </a:spcBef>
            </a:pPr>
            <a:r>
              <a:rPr dirty="0" smtClean="0" sz="1800" spc="-4">
                <a:solidFill>
                  <a:srgbClr val="2284D9"/>
                </a:solidFill>
                <a:latin typeface="Times New Roman"/>
                <a:cs typeface="Times New Roman"/>
              </a:rPr>
              <a:t>c)</a:t>
            </a:r>
            <a:r>
              <a:rPr dirty="0" smtClean="0" sz="1800" spc="-4">
                <a:solidFill>
                  <a:srgbClr val="2284D9"/>
                </a:solidFill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ts val="2069"/>
              </a:lnSpc>
              <a:spcBef>
                <a:spcPts val="1339"/>
              </a:spcBef>
            </a:pPr>
            <a:r>
              <a:rPr dirty="0" smtClean="0" sz="1800" spc="-4">
                <a:solidFill>
                  <a:srgbClr val="2284D9"/>
                </a:solidFill>
                <a:latin typeface="Times New Roman"/>
                <a:cs typeface="Times New Roman"/>
              </a:rPr>
              <a:t>d)</a:t>
            </a:r>
            <a:endParaRPr sz="1800">
              <a:latin typeface="Times New Roman"/>
              <a:cs typeface="Times New Roman"/>
            </a:endParaRPr>
          </a:p>
          <a:p>
            <a:pPr marL="12700" marR="9483" algn="just">
              <a:lnSpc>
                <a:spcPct val="95825"/>
              </a:lnSpc>
              <a:spcBef>
                <a:spcPts val="1384"/>
              </a:spcBef>
            </a:pPr>
            <a:r>
              <a:rPr dirty="0" smtClean="0" sz="1800" spc="4">
                <a:solidFill>
                  <a:srgbClr val="2284D9"/>
                </a:solidFill>
                <a:latin typeface="Times New Roman"/>
                <a:cs typeface="Times New Roman"/>
              </a:rPr>
              <a:t>e)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46098" y="2113428"/>
            <a:ext cx="4099737" cy="3208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0"/>
              </a:lnSpc>
              <a:spcBef>
                <a:spcPts val="91"/>
              </a:spcBef>
            </a:pPr>
            <a:r>
              <a:rPr dirty="0" smtClean="0" sz="1800" spc="0">
                <a:latin typeface="Times New Roman"/>
                <a:cs typeface="Times New Roman"/>
              </a:rPr>
              <a:t>d</a:t>
            </a:r>
            <a:r>
              <a:rPr dirty="0" smtClean="0" sz="1800" spc="-4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ti</a:t>
            </a:r>
            <a:r>
              <a:rPr dirty="0" smtClean="0" sz="1800" spc="132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ide</a:t>
            </a:r>
            <a:r>
              <a:rPr dirty="0" smtClean="0" sz="1800" spc="4">
                <a:latin typeface="Times New Roman"/>
                <a:cs typeface="Times New Roman"/>
              </a:rPr>
              <a:t>n</a:t>
            </a:r>
            <a:r>
              <a:rPr dirty="0" smtClean="0" sz="1800" spc="0">
                <a:latin typeface="Times New Roman"/>
                <a:cs typeface="Times New Roman"/>
              </a:rPr>
              <a:t>t</a:t>
            </a:r>
            <a:r>
              <a:rPr dirty="0" smtClean="0" sz="1800" spc="4">
                <a:latin typeface="Times New Roman"/>
                <a:cs typeface="Times New Roman"/>
              </a:rPr>
              <a:t>i</a:t>
            </a:r>
            <a:r>
              <a:rPr dirty="0" smtClean="0" sz="1800" spc="0">
                <a:latin typeface="Times New Roman"/>
                <a:cs typeface="Times New Roman"/>
              </a:rPr>
              <a:t>f</a:t>
            </a:r>
            <a:r>
              <a:rPr dirty="0" smtClean="0" sz="1800" spc="4">
                <a:latin typeface="Times New Roman"/>
                <a:cs typeface="Times New Roman"/>
              </a:rPr>
              <a:t>i</a:t>
            </a:r>
            <a:r>
              <a:rPr dirty="0" smtClean="0" sz="1800" spc="0">
                <a:latin typeface="Times New Roman"/>
                <a:cs typeface="Times New Roman"/>
              </a:rPr>
              <a:t>c</a:t>
            </a:r>
            <a:r>
              <a:rPr dirty="0" smtClean="0" sz="1800" spc="-4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t</a:t>
            </a:r>
            <a:r>
              <a:rPr dirty="0" smtClean="0" sz="1800" spc="4">
                <a:latin typeface="Times New Roman"/>
                <a:cs typeface="Times New Roman"/>
              </a:rPr>
              <a:t>i</a:t>
            </a:r>
            <a:r>
              <a:rPr dirty="0" smtClean="0" sz="1800" spc="0">
                <a:latin typeface="Times New Roman"/>
                <a:cs typeface="Times New Roman"/>
              </a:rPr>
              <a:t>vi</a:t>
            </a:r>
            <a:r>
              <a:rPr dirty="0" smtClean="0" sz="1800" spc="-36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del</a:t>
            </a:r>
            <a:r>
              <a:rPr dirty="0" smtClean="0" sz="1800" spc="10">
                <a:latin typeface="Times New Roman"/>
                <a:cs typeface="Times New Roman"/>
              </a:rPr>
              <a:t> </a:t>
            </a:r>
            <a:r>
              <a:rPr dirty="0" smtClean="0" sz="1800" spc="5">
                <a:latin typeface="Times New Roman"/>
                <a:cs typeface="Times New Roman"/>
              </a:rPr>
              <a:t>t</a:t>
            </a:r>
            <a:r>
              <a:rPr dirty="0" smtClean="0" sz="1800" spc="0">
                <a:latin typeface="Times New Roman"/>
                <a:cs typeface="Times New Roman"/>
              </a:rPr>
              <a:t>i</a:t>
            </a:r>
            <a:r>
              <a:rPr dirty="0" smtClean="0" sz="1800" spc="5">
                <a:latin typeface="Times New Roman"/>
                <a:cs typeface="Times New Roman"/>
              </a:rPr>
              <a:t>t</a:t>
            </a:r>
            <a:r>
              <a:rPr dirty="0" smtClean="0" sz="1800" spc="0">
                <a:latin typeface="Times New Roman"/>
                <a:cs typeface="Times New Roman"/>
              </a:rPr>
              <a:t>olare</a:t>
            </a:r>
            <a:r>
              <a:rPr dirty="0" smtClean="0" sz="1800" spc="-43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del</a:t>
            </a:r>
            <a:r>
              <a:rPr dirty="0" smtClean="0" sz="1800" spc="4">
                <a:latin typeface="Times New Roman"/>
                <a:cs typeface="Times New Roman"/>
              </a:rPr>
              <a:t>l</a:t>
            </a:r>
            <a:r>
              <a:rPr dirty="0" smtClean="0" sz="1800" spc="0">
                <a:latin typeface="Times New Roman"/>
                <a:cs typeface="Times New Roman"/>
              </a:rPr>
              <a:t>a</a:t>
            </a:r>
            <a:r>
              <a:rPr dirty="0" smtClean="0" sz="1800" spc="6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pate</a:t>
            </a:r>
            <a:r>
              <a:rPr dirty="0" smtClean="0" sz="1800" spc="9">
                <a:latin typeface="Times New Roman"/>
                <a:cs typeface="Times New Roman"/>
              </a:rPr>
              <a:t>n</a:t>
            </a:r>
            <a:r>
              <a:rPr dirty="0" smtClean="0" sz="1800" spc="0">
                <a:latin typeface="Times New Roman"/>
                <a:cs typeface="Times New Roman"/>
              </a:rPr>
              <a:t>t</a:t>
            </a:r>
            <a:r>
              <a:rPr dirty="0" smtClean="0" sz="1800" spc="4">
                <a:latin typeface="Times New Roman"/>
                <a:cs typeface="Times New Roman"/>
              </a:rPr>
              <a:t>e</a:t>
            </a:r>
            <a:r>
              <a:rPr dirty="0" smtClean="0" sz="1800" spc="0">
                <a:latin typeface="Times New Roman"/>
                <a:cs typeface="Times New Roman"/>
              </a:rPr>
              <a:t>;</a:t>
            </a:r>
            <a:endParaRPr sz="1800">
              <a:latin typeface="Times New Roman"/>
              <a:cs typeface="Times New Roman"/>
            </a:endParaRPr>
          </a:p>
          <a:p>
            <a:pPr marL="12700" marR="751652">
              <a:lnSpc>
                <a:spcPts val="2069"/>
              </a:lnSpc>
              <a:spcBef>
                <a:spcPts val="1246"/>
              </a:spcBef>
            </a:pPr>
            <a:r>
              <a:rPr dirty="0" smtClean="0" sz="1800" spc="0">
                <a:latin typeface="Times New Roman"/>
                <a:cs typeface="Times New Roman"/>
              </a:rPr>
              <a:t>d</a:t>
            </a:r>
            <a:r>
              <a:rPr dirty="0" smtClean="0" sz="1800" spc="-4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ti</a:t>
            </a:r>
            <a:r>
              <a:rPr dirty="0" smtClean="0" sz="1800" spc="132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anagraf</a:t>
            </a:r>
            <a:r>
              <a:rPr dirty="0" smtClean="0" sz="1800" spc="4">
                <a:latin typeface="Times New Roman"/>
                <a:cs typeface="Times New Roman"/>
              </a:rPr>
              <a:t>i</a:t>
            </a:r>
            <a:r>
              <a:rPr dirty="0" smtClean="0" sz="1800" spc="0">
                <a:latin typeface="Times New Roman"/>
                <a:cs typeface="Times New Roman"/>
              </a:rPr>
              <a:t>ci</a:t>
            </a:r>
            <a:r>
              <a:rPr dirty="0" smtClean="0" sz="1800" spc="119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del</a:t>
            </a:r>
            <a:r>
              <a:rPr dirty="0" smtClean="0" sz="1800" spc="10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r</a:t>
            </a:r>
            <a:r>
              <a:rPr dirty="0" smtClean="0" sz="1800" spc="4">
                <a:latin typeface="Times New Roman"/>
                <a:cs typeface="Times New Roman"/>
              </a:rPr>
              <a:t>i</a:t>
            </a:r>
            <a:r>
              <a:rPr dirty="0" smtClean="0" sz="1800" spc="0">
                <a:latin typeface="Times New Roman"/>
                <a:cs typeface="Times New Roman"/>
              </a:rPr>
              <a:t>chi</a:t>
            </a:r>
            <a:r>
              <a:rPr dirty="0" smtClean="0" sz="1800" spc="4">
                <a:latin typeface="Times New Roman"/>
                <a:cs typeface="Times New Roman"/>
              </a:rPr>
              <a:t>e</a:t>
            </a:r>
            <a:r>
              <a:rPr dirty="0" smtClean="0" sz="1800" spc="0">
                <a:latin typeface="Times New Roman"/>
                <a:cs typeface="Times New Roman"/>
              </a:rPr>
              <a:t>den</a:t>
            </a:r>
            <a:r>
              <a:rPr dirty="0" smtClean="0" sz="1800" spc="4">
                <a:latin typeface="Times New Roman"/>
                <a:cs typeface="Times New Roman"/>
              </a:rPr>
              <a:t>t</a:t>
            </a:r>
            <a:r>
              <a:rPr dirty="0" smtClean="0" sz="1800" spc="0">
                <a:latin typeface="Times New Roman"/>
                <a:cs typeface="Times New Roman"/>
              </a:rPr>
              <a:t>e;</a:t>
            </a:r>
            <a:r>
              <a:rPr dirty="0" smtClean="0" sz="1800" spc="0"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marL="12700" marR="751652">
              <a:lnSpc>
                <a:spcPts val="2069"/>
              </a:lnSpc>
              <a:spcBef>
                <a:spcPts val="1339"/>
              </a:spcBef>
            </a:pPr>
            <a:r>
              <a:rPr dirty="0" smtClean="0" sz="1800" spc="0">
                <a:latin typeface="Times New Roman"/>
                <a:cs typeface="Times New Roman"/>
              </a:rPr>
              <a:t>d</a:t>
            </a:r>
            <a:r>
              <a:rPr dirty="0" smtClean="0" sz="1800" spc="-4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ta</a:t>
            </a:r>
            <a:r>
              <a:rPr dirty="0" smtClean="0" sz="1800" spc="-39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di</a:t>
            </a:r>
            <a:r>
              <a:rPr dirty="0" smtClean="0" sz="1800" spc="-110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rila</a:t>
            </a:r>
            <a:r>
              <a:rPr dirty="0" smtClean="0" sz="1800" spc="4">
                <a:latin typeface="Times New Roman"/>
                <a:cs typeface="Times New Roman"/>
              </a:rPr>
              <a:t>s</a:t>
            </a:r>
            <a:r>
              <a:rPr dirty="0" smtClean="0" sz="1800" spc="0">
                <a:latin typeface="Times New Roman"/>
                <a:cs typeface="Times New Roman"/>
              </a:rPr>
              <a:t>cio</a:t>
            </a:r>
            <a:r>
              <a:rPr dirty="0" smtClean="0" sz="1800" spc="-75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e</a:t>
            </a:r>
            <a:r>
              <a:rPr dirty="0" smtClean="0" sz="1800" spc="63">
                <a:latin typeface="Times New Roman"/>
                <a:cs typeface="Times New Roman"/>
              </a:rPr>
              <a:t> </a:t>
            </a:r>
            <a:r>
              <a:rPr dirty="0" smtClean="0" sz="1800" spc="4">
                <a:latin typeface="Times New Roman"/>
                <a:cs typeface="Times New Roman"/>
              </a:rPr>
              <a:t>n</a:t>
            </a:r>
            <a:r>
              <a:rPr dirty="0" smtClean="0" sz="1800" spc="0">
                <a:latin typeface="Times New Roman"/>
                <a:cs typeface="Times New Roman"/>
              </a:rPr>
              <a:t>umero;</a:t>
            </a:r>
            <a:r>
              <a:rPr dirty="0" smtClean="0" sz="1800" spc="0"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marL="12700" marR="751652">
              <a:lnSpc>
                <a:spcPts val="2069"/>
              </a:lnSpc>
              <a:spcBef>
                <a:spcPts val="1339"/>
              </a:spcBef>
            </a:pPr>
            <a:r>
              <a:rPr dirty="0" smtClean="0" sz="1800" spc="0">
                <a:latin typeface="Times New Roman"/>
                <a:cs typeface="Times New Roman"/>
              </a:rPr>
              <a:t>pu</a:t>
            </a:r>
            <a:r>
              <a:rPr dirty="0" smtClean="0" sz="1800" spc="5">
                <a:latin typeface="Times New Roman"/>
                <a:cs typeface="Times New Roman"/>
              </a:rPr>
              <a:t>n</a:t>
            </a:r>
            <a:r>
              <a:rPr dirty="0" smtClean="0" sz="1800" spc="0">
                <a:latin typeface="Times New Roman"/>
                <a:cs typeface="Times New Roman"/>
              </a:rPr>
              <a:t>t</a:t>
            </a:r>
            <a:r>
              <a:rPr dirty="0" smtClean="0" sz="1800" spc="5">
                <a:latin typeface="Times New Roman"/>
                <a:cs typeface="Times New Roman"/>
              </a:rPr>
              <a:t>e</a:t>
            </a:r>
            <a:r>
              <a:rPr dirty="0" smtClean="0" sz="1800" spc="0">
                <a:latin typeface="Times New Roman"/>
                <a:cs typeface="Times New Roman"/>
              </a:rPr>
              <a:t>ggio</a:t>
            </a:r>
            <a:r>
              <a:rPr dirty="0" smtClean="0" sz="1800" spc="-74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al</a:t>
            </a:r>
            <a:r>
              <a:rPr dirty="0" smtClean="0" sz="1800" spc="-51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m</a:t>
            </a:r>
            <a:r>
              <a:rPr dirty="0" smtClean="0" sz="1800" spc="-5">
                <a:latin typeface="Times New Roman"/>
                <a:cs typeface="Times New Roman"/>
              </a:rPr>
              <a:t>o</a:t>
            </a:r>
            <a:r>
              <a:rPr dirty="0" smtClean="0" sz="1800" spc="0">
                <a:latin typeface="Times New Roman"/>
                <a:cs typeface="Times New Roman"/>
              </a:rPr>
              <a:t>men</a:t>
            </a:r>
            <a:r>
              <a:rPr dirty="0" smtClean="0" sz="1800" spc="5">
                <a:latin typeface="Times New Roman"/>
                <a:cs typeface="Times New Roman"/>
              </a:rPr>
              <a:t>t</a:t>
            </a:r>
            <a:r>
              <a:rPr dirty="0" smtClean="0" sz="1800" spc="0">
                <a:latin typeface="Times New Roman"/>
                <a:cs typeface="Times New Roman"/>
              </a:rPr>
              <a:t>o</a:t>
            </a:r>
            <a:r>
              <a:rPr dirty="0" smtClean="0" sz="1800" spc="-56">
                <a:latin typeface="Times New Roman"/>
                <a:cs typeface="Times New Roman"/>
              </a:rPr>
              <a:t> </a:t>
            </a:r>
            <a:r>
              <a:rPr dirty="0" smtClean="0" sz="1800" spc="-4">
                <a:latin typeface="Times New Roman"/>
                <a:cs typeface="Times New Roman"/>
              </a:rPr>
              <a:t>d</a:t>
            </a:r>
            <a:r>
              <a:rPr dirty="0" smtClean="0" sz="1800" spc="0">
                <a:latin typeface="Times New Roman"/>
                <a:cs typeface="Times New Roman"/>
              </a:rPr>
              <a:t>el</a:t>
            </a:r>
            <a:r>
              <a:rPr dirty="0" smtClean="0" sz="1800" spc="20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ri</a:t>
            </a:r>
            <a:r>
              <a:rPr dirty="0" smtClean="0" sz="1800" spc="4">
                <a:latin typeface="Times New Roman"/>
                <a:cs typeface="Times New Roman"/>
              </a:rPr>
              <a:t>l</a:t>
            </a:r>
            <a:r>
              <a:rPr dirty="0" smtClean="0" sz="1800" spc="0">
                <a:latin typeface="Times New Roman"/>
                <a:cs typeface="Times New Roman"/>
              </a:rPr>
              <a:t>ascio;</a:t>
            </a:r>
            <a:r>
              <a:rPr dirty="0" smtClean="0" sz="1800" spc="0"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marL="12700" marR="751652">
              <a:lnSpc>
                <a:spcPts val="2069"/>
              </a:lnSpc>
              <a:spcBef>
                <a:spcPts val="1339"/>
              </a:spcBef>
            </a:pPr>
            <a:r>
              <a:rPr dirty="0" smtClean="0" sz="1800" spc="0">
                <a:latin typeface="Times New Roman"/>
                <a:cs typeface="Times New Roman"/>
              </a:rPr>
              <a:t>pu</a:t>
            </a:r>
            <a:r>
              <a:rPr dirty="0" smtClean="0" sz="1800" spc="4">
                <a:latin typeface="Times New Roman"/>
                <a:cs typeface="Times New Roman"/>
              </a:rPr>
              <a:t>n</a:t>
            </a:r>
            <a:r>
              <a:rPr dirty="0" smtClean="0" sz="1800" spc="0">
                <a:latin typeface="Times New Roman"/>
                <a:cs typeface="Times New Roman"/>
              </a:rPr>
              <a:t>t</a:t>
            </a:r>
            <a:r>
              <a:rPr dirty="0" smtClean="0" sz="1800" spc="4">
                <a:latin typeface="Times New Roman"/>
                <a:cs typeface="Times New Roman"/>
              </a:rPr>
              <a:t>e</a:t>
            </a:r>
            <a:r>
              <a:rPr dirty="0" smtClean="0" sz="1800" spc="0">
                <a:latin typeface="Times New Roman"/>
                <a:cs typeface="Times New Roman"/>
              </a:rPr>
              <a:t>ggio</a:t>
            </a:r>
            <a:r>
              <a:rPr dirty="0" smtClean="0" sz="1800" spc="308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a</a:t>
            </a:r>
            <a:r>
              <a:rPr dirty="0" smtClean="0" sz="1800" spc="-4">
                <a:latin typeface="Times New Roman"/>
                <a:cs typeface="Times New Roman"/>
              </a:rPr>
              <a:t>g</a:t>
            </a:r>
            <a:r>
              <a:rPr dirty="0" smtClean="0" sz="1800" spc="0">
                <a:latin typeface="Times New Roman"/>
                <a:cs typeface="Times New Roman"/>
              </a:rPr>
              <a:t>giorna</a:t>
            </a:r>
            <a:r>
              <a:rPr dirty="0" smtClean="0" sz="1800" spc="4">
                <a:latin typeface="Times New Roman"/>
                <a:cs typeface="Times New Roman"/>
              </a:rPr>
              <a:t>t</a:t>
            </a:r>
            <a:r>
              <a:rPr dirty="0" smtClean="0" sz="1800" spc="0">
                <a:latin typeface="Times New Roman"/>
                <a:cs typeface="Times New Roman"/>
              </a:rPr>
              <a:t>o</a:t>
            </a:r>
            <a:r>
              <a:rPr dirty="0" smtClean="0" sz="1800" spc="363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alla</a:t>
            </a:r>
            <a:r>
              <a:rPr dirty="0" smtClean="0" sz="1800" spc="-38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d</a:t>
            </a:r>
            <a:r>
              <a:rPr dirty="0" smtClean="0" sz="1800" spc="-4">
                <a:latin typeface="Times New Roman"/>
                <a:cs typeface="Times New Roman"/>
              </a:rPr>
              <a:t>a</a:t>
            </a:r>
            <a:r>
              <a:rPr dirty="0" smtClean="0" sz="1800" spc="0">
                <a:latin typeface="Times New Roman"/>
                <a:cs typeface="Times New Roman"/>
              </a:rPr>
              <a:t>ta</a:t>
            </a:r>
            <a:r>
              <a:rPr dirty="0" smtClean="0" sz="1800" spc="346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di</a:t>
            </a:r>
            <a:endParaRPr sz="1800">
              <a:latin typeface="Times New Roman"/>
              <a:cs typeface="Times New Roman"/>
            </a:endParaRPr>
          </a:p>
          <a:p>
            <a:pPr marL="12700" marR="34289">
              <a:lnSpc>
                <a:spcPts val="1520"/>
              </a:lnSpc>
              <a:spcBef>
                <a:spcPts val="1415"/>
              </a:spcBef>
            </a:pPr>
            <a:r>
              <a:rPr dirty="0" smtClean="0" baseline="3220" sz="2700" spc="0">
                <a:latin typeface="Times New Roman"/>
                <a:cs typeface="Times New Roman"/>
              </a:rPr>
              <a:t>i</a:t>
            </a:r>
            <a:r>
              <a:rPr dirty="0" smtClean="0" baseline="3220" sz="2700" spc="5">
                <a:latin typeface="Times New Roman"/>
                <a:cs typeface="Times New Roman"/>
              </a:rPr>
              <a:t>n</a:t>
            </a:r>
            <a:r>
              <a:rPr dirty="0" smtClean="0" baseline="3220" sz="2700" spc="0">
                <a:latin typeface="Times New Roman"/>
                <a:cs typeface="Times New Roman"/>
              </a:rPr>
              <a:t>t</a:t>
            </a:r>
            <a:r>
              <a:rPr dirty="0" smtClean="0" baseline="3220" sz="2700" spc="5">
                <a:latin typeface="Times New Roman"/>
                <a:cs typeface="Times New Roman"/>
              </a:rPr>
              <a:t>e</a:t>
            </a:r>
            <a:r>
              <a:rPr dirty="0" smtClean="0" baseline="3220" sz="2700" spc="0">
                <a:latin typeface="Times New Roman"/>
                <a:cs typeface="Times New Roman"/>
              </a:rPr>
              <a:t>rroga</a:t>
            </a:r>
            <a:r>
              <a:rPr dirty="0" smtClean="0" baseline="3220" sz="2700" spc="-5">
                <a:latin typeface="Times New Roman"/>
                <a:cs typeface="Times New Roman"/>
              </a:rPr>
              <a:t>z</a:t>
            </a:r>
            <a:r>
              <a:rPr dirty="0" smtClean="0" baseline="3220" sz="2700" spc="0">
                <a:latin typeface="Times New Roman"/>
                <a:cs typeface="Times New Roman"/>
              </a:rPr>
              <a:t>ione</a:t>
            </a:r>
            <a:r>
              <a:rPr dirty="0" smtClean="0" baseline="3220" sz="2700" spc="-37">
                <a:latin typeface="Times New Roman"/>
                <a:cs typeface="Times New Roman"/>
              </a:rPr>
              <a:t> </a:t>
            </a:r>
            <a:r>
              <a:rPr dirty="0" smtClean="0" baseline="3220" sz="2700" spc="0">
                <a:latin typeface="Times New Roman"/>
                <a:cs typeface="Times New Roman"/>
              </a:rPr>
              <a:t>del</a:t>
            </a:r>
            <a:r>
              <a:rPr dirty="0" smtClean="0" baseline="3220" sz="2700" spc="10">
                <a:latin typeface="Times New Roman"/>
                <a:cs typeface="Times New Roman"/>
              </a:rPr>
              <a:t> </a:t>
            </a:r>
            <a:r>
              <a:rPr dirty="0" smtClean="0" baseline="3220" sz="2700" spc="0">
                <a:latin typeface="Times New Roman"/>
                <a:cs typeface="Times New Roman"/>
              </a:rPr>
              <a:t>porta</a:t>
            </a:r>
            <a:r>
              <a:rPr dirty="0" smtClean="0" baseline="3220" sz="2700" spc="4">
                <a:latin typeface="Times New Roman"/>
                <a:cs typeface="Times New Roman"/>
              </a:rPr>
              <a:t>l</a:t>
            </a:r>
            <a:r>
              <a:rPr dirty="0" smtClean="0" baseline="3220" sz="2700" spc="0">
                <a:latin typeface="Times New Roman"/>
                <a:cs typeface="Times New Roman"/>
              </a:rPr>
              <a:t>e;</a:t>
            </a:r>
            <a:endParaRPr sz="1800">
              <a:latin typeface="Times New Roman"/>
              <a:cs typeface="Times New Roman"/>
            </a:endParaRPr>
          </a:p>
          <a:p>
            <a:pPr marL="12700" marR="34289">
              <a:lnSpc>
                <a:spcPct val="95825"/>
              </a:lnSpc>
              <a:spcBef>
                <a:spcPts val="1264"/>
              </a:spcBef>
            </a:pPr>
            <a:r>
              <a:rPr dirty="0" smtClean="0" sz="1800" spc="0">
                <a:latin typeface="Times New Roman"/>
                <a:cs typeface="Times New Roman"/>
              </a:rPr>
              <a:t>eve</a:t>
            </a:r>
            <a:r>
              <a:rPr dirty="0" smtClean="0" sz="1800" spc="4">
                <a:latin typeface="Times New Roman"/>
                <a:cs typeface="Times New Roman"/>
              </a:rPr>
              <a:t>n</a:t>
            </a:r>
            <a:r>
              <a:rPr dirty="0" smtClean="0" sz="1800" spc="0">
                <a:latin typeface="Times New Roman"/>
                <a:cs typeface="Times New Roman"/>
              </a:rPr>
              <a:t>t</a:t>
            </a:r>
            <a:r>
              <a:rPr dirty="0" smtClean="0" sz="1800" spc="4">
                <a:latin typeface="Times New Roman"/>
                <a:cs typeface="Times New Roman"/>
              </a:rPr>
              <a:t>u</a:t>
            </a:r>
            <a:r>
              <a:rPr dirty="0" smtClean="0" sz="1800" spc="0">
                <a:latin typeface="Times New Roman"/>
                <a:cs typeface="Times New Roman"/>
              </a:rPr>
              <a:t>ali</a:t>
            </a:r>
            <a:r>
              <a:rPr dirty="0" smtClean="0" sz="1800" spc="254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sosp</a:t>
            </a:r>
            <a:r>
              <a:rPr dirty="0" smtClean="0" sz="1800" spc="4">
                <a:latin typeface="Times New Roman"/>
                <a:cs typeface="Times New Roman"/>
              </a:rPr>
              <a:t>e</a:t>
            </a:r>
            <a:r>
              <a:rPr dirty="0" smtClean="0" sz="1800" spc="4">
                <a:latin typeface="Times New Roman"/>
                <a:cs typeface="Times New Roman"/>
              </a:rPr>
              <a:t>n</a:t>
            </a:r>
            <a:r>
              <a:rPr dirty="0" smtClean="0" sz="1800" spc="0">
                <a:latin typeface="Times New Roman"/>
                <a:cs typeface="Times New Roman"/>
              </a:rPr>
              <a:t>sio</a:t>
            </a:r>
            <a:r>
              <a:rPr dirty="0" smtClean="0" sz="1800" spc="4">
                <a:latin typeface="Times New Roman"/>
                <a:cs typeface="Times New Roman"/>
              </a:rPr>
              <a:t>n</a:t>
            </a:r>
            <a:r>
              <a:rPr dirty="0" smtClean="0" sz="1800" spc="0">
                <a:latin typeface="Times New Roman"/>
                <a:cs typeface="Times New Roman"/>
              </a:rPr>
              <a:t>i;</a:t>
            </a:r>
            <a:endParaRPr sz="1800">
              <a:latin typeface="Times New Roman"/>
              <a:cs typeface="Times New Roman"/>
            </a:endParaRPr>
          </a:p>
          <a:p>
            <a:pPr marL="12700" marR="34289">
              <a:lnSpc>
                <a:spcPct val="95825"/>
              </a:lnSpc>
              <a:spcBef>
                <a:spcPts val="1338"/>
              </a:spcBef>
            </a:pPr>
            <a:r>
              <a:rPr dirty="0" smtClean="0" sz="1800" spc="0">
                <a:latin typeface="Times New Roman"/>
                <a:cs typeface="Times New Roman"/>
              </a:rPr>
              <a:t>eve</a:t>
            </a:r>
            <a:r>
              <a:rPr dirty="0" smtClean="0" sz="1800" spc="4">
                <a:latin typeface="Times New Roman"/>
                <a:cs typeface="Times New Roman"/>
              </a:rPr>
              <a:t>n</a:t>
            </a:r>
            <a:r>
              <a:rPr dirty="0" smtClean="0" sz="1800" spc="0">
                <a:latin typeface="Times New Roman"/>
                <a:cs typeface="Times New Roman"/>
              </a:rPr>
              <a:t>t</a:t>
            </a:r>
            <a:r>
              <a:rPr dirty="0" smtClean="0" sz="1800" spc="4">
                <a:latin typeface="Times New Roman"/>
                <a:cs typeface="Times New Roman"/>
              </a:rPr>
              <a:t>u</a:t>
            </a:r>
            <a:r>
              <a:rPr dirty="0" smtClean="0" sz="1800" spc="0">
                <a:latin typeface="Times New Roman"/>
                <a:cs typeface="Times New Roman"/>
              </a:rPr>
              <a:t>ali</a:t>
            </a:r>
            <a:r>
              <a:rPr dirty="0" smtClean="0" sz="1800" spc="254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de</a:t>
            </a:r>
            <a:r>
              <a:rPr dirty="0" smtClean="0" sz="1800" spc="-4">
                <a:latin typeface="Times New Roman"/>
                <a:cs typeface="Times New Roman"/>
              </a:rPr>
              <a:t>c</a:t>
            </a:r>
            <a:r>
              <a:rPr dirty="0" smtClean="0" sz="1800" spc="0">
                <a:latin typeface="Times New Roman"/>
                <a:cs typeface="Times New Roman"/>
              </a:rPr>
              <a:t>u</a:t>
            </a:r>
            <a:r>
              <a:rPr dirty="0" smtClean="0" sz="1800" spc="4">
                <a:latin typeface="Times New Roman"/>
                <a:cs typeface="Times New Roman"/>
              </a:rPr>
              <a:t>r</a:t>
            </a:r>
            <a:r>
              <a:rPr dirty="0" smtClean="0" sz="1800" spc="0">
                <a:latin typeface="Times New Roman"/>
                <a:cs typeface="Times New Roman"/>
              </a:rPr>
              <a:t>tazioni</a:t>
            </a:r>
            <a:r>
              <a:rPr dirty="0" smtClean="0" sz="1800" spc="341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dei</a:t>
            </a:r>
            <a:r>
              <a:rPr dirty="0" smtClean="0" sz="1800" spc="0">
                <a:latin typeface="Times New Roman"/>
                <a:cs typeface="Times New Roman"/>
              </a:rPr>
              <a:t> </a:t>
            </a:r>
            <a:r>
              <a:rPr dirty="0" smtClean="0" sz="1800" spc="0">
                <a:latin typeface="Times New Roman"/>
                <a:cs typeface="Times New Roman"/>
              </a:rPr>
              <a:t>crediti.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99808" y="2851933"/>
            <a:ext cx="128636" cy="802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7">
              <a:lnSpc>
                <a:spcPts val="1830"/>
              </a:lnSpc>
              <a:spcBef>
                <a:spcPts val="91"/>
              </a:spcBef>
            </a:pP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›</a:t>
            </a:r>
            <a:endParaRPr sz="1800">
              <a:latin typeface="Times New Roman"/>
              <a:cs typeface="Times New Roman"/>
            </a:endParaRPr>
          </a:p>
          <a:p>
            <a:pPr marL="12700" marR="137">
              <a:lnSpc>
                <a:spcPct val="95825"/>
              </a:lnSpc>
            </a:pP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›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0"/>
              </a:spcBef>
            </a:pP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›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86574" y="2851933"/>
            <a:ext cx="3978763" cy="24491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30">
              <a:lnSpc>
                <a:spcPts val="1830"/>
              </a:lnSpc>
              <a:spcBef>
                <a:spcPts val="91"/>
              </a:spcBef>
            </a:pP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le</a:t>
            </a:r>
            <a:r>
              <a:rPr dirty="0" smtClean="0" sz="1800" spc="-24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pub</a:t>
            </a:r>
            <a:r>
              <a:rPr dirty="0" smtClean="0" sz="1800" spc="4">
                <a:solidFill>
                  <a:srgbClr val="003366"/>
                </a:solidFill>
                <a:latin typeface="Times New Roman"/>
                <a:cs typeface="Times New Roman"/>
              </a:rPr>
              <a:t>b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4">
                <a:solidFill>
                  <a:srgbClr val="003366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che</a:t>
            </a:r>
            <a:r>
              <a:rPr dirty="0" smtClean="0" sz="1800" spc="-64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-4">
                <a:solidFill>
                  <a:srgbClr val="003366"/>
                </a:solidFill>
                <a:latin typeface="Times New Roman"/>
                <a:cs typeface="Times New Roman"/>
              </a:rPr>
              <a:t>m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mini</a:t>
            </a:r>
            <a:r>
              <a:rPr dirty="0" smtClean="0" sz="1800" spc="4">
                <a:solidFill>
                  <a:srgbClr val="003366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trazio</a:t>
            </a:r>
            <a:r>
              <a:rPr dirty="0" smtClean="0" sz="1800" spc="4">
                <a:solidFill>
                  <a:srgbClr val="003366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i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41"/>
              </a:lnSpc>
            </a:pP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rappre</a:t>
            </a:r>
            <a:r>
              <a:rPr dirty="0" smtClean="0" sz="1800" spc="5">
                <a:solidFill>
                  <a:srgbClr val="003366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5">
                <a:solidFill>
                  <a:srgbClr val="003366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ta</a:t>
            </a:r>
            <a:r>
              <a:rPr dirty="0" smtClean="0" sz="1800" spc="5">
                <a:solidFill>
                  <a:srgbClr val="003366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ti</a:t>
            </a:r>
            <a:r>
              <a:rPr dirty="0" smtClean="0" sz="1800" spc="-56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lavoratori</a:t>
            </a:r>
            <a:r>
              <a:rPr dirty="0" smtClean="0" sz="1800" spc="154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per</a:t>
            </a:r>
            <a:r>
              <a:rPr dirty="0" smtClean="0" sz="1800" spc="12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la</a:t>
            </a:r>
            <a:r>
              <a:rPr dirty="0" smtClean="0" sz="1800" spc="-4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4">
                <a:solidFill>
                  <a:srgbClr val="003366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icur</a:t>
            </a:r>
            <a:r>
              <a:rPr dirty="0" smtClean="0" sz="1800" spc="4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z</a:t>
            </a:r>
            <a:r>
              <a:rPr dirty="0" smtClean="0" sz="1800" spc="-4">
                <a:solidFill>
                  <a:srgbClr val="003366"/>
                </a:solidFill>
                <a:latin typeface="Times New Roman"/>
                <a:cs typeface="Times New Roman"/>
              </a:rPr>
              <a:t>z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rap</a:t>
            </a:r>
            <a:r>
              <a:rPr dirty="0" smtClean="0" sz="1800" spc="-5">
                <a:solidFill>
                  <a:srgbClr val="003366"/>
                </a:solidFill>
                <a:latin typeface="Times New Roman"/>
                <a:cs typeface="Times New Roman"/>
              </a:rPr>
              <a:t>p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res</a:t>
            </a:r>
            <a:r>
              <a:rPr dirty="0" smtClean="0" sz="1800" spc="5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5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anti</a:t>
            </a:r>
            <a:r>
              <a:rPr dirty="0" smtClean="0" sz="1800" spc="-23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lav</a:t>
            </a:r>
            <a:r>
              <a:rPr dirty="0" smtClean="0" sz="1800" spc="-4">
                <a:solidFill>
                  <a:srgbClr val="003366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ratori</a:t>
            </a:r>
            <a:r>
              <a:rPr dirty="0" smtClean="0" sz="1800" spc="209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per</a:t>
            </a:r>
            <a:r>
              <a:rPr dirty="0" smtClean="0" sz="1800" spc="138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la</a:t>
            </a:r>
            <a:r>
              <a:rPr dirty="0" smtClean="0" sz="1800" spc="-4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sicurez</a:t>
            </a:r>
            <a:r>
              <a:rPr dirty="0" smtClean="0" sz="1800" spc="-4">
                <a:solidFill>
                  <a:srgbClr val="003366"/>
                </a:solidFill>
                <a:latin typeface="Times New Roman"/>
                <a:cs typeface="Times New Roman"/>
              </a:rPr>
              <a:t>z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4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rri</a:t>
            </a:r>
            <a:r>
              <a:rPr dirty="0" smtClean="0" sz="1800" spc="4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oriale</a:t>
            </a:r>
            <a:endParaRPr sz="1800">
              <a:latin typeface="Times New Roman"/>
              <a:cs typeface="Times New Roman"/>
            </a:endParaRPr>
          </a:p>
          <a:p>
            <a:pPr marL="12700" marR="15515">
              <a:lnSpc>
                <a:spcPct val="100041"/>
              </a:lnSpc>
            </a:pP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organi</a:t>
            </a:r>
            <a:r>
              <a:rPr dirty="0" smtClean="0" sz="1800" spc="4">
                <a:solidFill>
                  <a:srgbClr val="003366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mi</a:t>
            </a:r>
            <a:r>
              <a:rPr dirty="0" smtClean="0" sz="1800" spc="209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p</a:t>
            </a:r>
            <a:r>
              <a:rPr dirty="0" smtClean="0" sz="1800" spc="-4">
                <a:solidFill>
                  <a:srgbClr val="003366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ri</a:t>
            </a:r>
            <a:r>
              <a:rPr dirty="0" smtClean="0" sz="1800" spc="4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4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ici</a:t>
            </a:r>
            <a:r>
              <a:rPr dirty="0" smtClean="0" sz="1800" spc="18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iscri</a:t>
            </a:r>
            <a:r>
              <a:rPr dirty="0" smtClean="0" sz="1800" spc="4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ti</a:t>
            </a:r>
            <a:r>
              <a:rPr dirty="0" smtClean="0" sz="1800" spc="61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4">
                <a:solidFill>
                  <a:srgbClr val="003366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el</a:t>
            </a:r>
            <a:r>
              <a:rPr dirty="0" smtClean="0" sz="1800" spc="28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Reper</a:t>
            </a:r>
            <a:r>
              <a:rPr dirty="0" smtClean="0" sz="1800" spc="4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orio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4">
                <a:solidFill>
                  <a:srgbClr val="003366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azi</a:t>
            </a:r>
            <a:r>
              <a:rPr dirty="0" smtClean="0" sz="1800" spc="-4">
                <a:solidFill>
                  <a:srgbClr val="003366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4">
                <a:solidFill>
                  <a:srgbClr val="003366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ale</a:t>
            </a:r>
            <a:r>
              <a:rPr dirty="0" smtClean="0" sz="1800" spc="246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del</a:t>
            </a:r>
            <a:r>
              <a:rPr dirty="0" smtClean="0" sz="1800" spc="1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TU</a:t>
            </a:r>
            <a:r>
              <a:rPr dirty="0" smtClean="0" sz="1800" spc="23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Si</a:t>
            </a:r>
            <a:r>
              <a:rPr dirty="0" smtClean="0" sz="1800" spc="-4">
                <a:solidFill>
                  <a:srgbClr val="003366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4">
                <a:solidFill>
                  <a:srgbClr val="003366"/>
                </a:solidFill>
                <a:latin typeface="Times New Roman"/>
                <a:cs typeface="Times New Roman"/>
              </a:rPr>
              <a:t>r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ezza</a:t>
            </a:r>
            <a:endParaRPr sz="1800">
              <a:latin typeface="Times New Roman"/>
              <a:cs typeface="Times New Roman"/>
            </a:endParaRPr>
          </a:p>
          <a:p>
            <a:pPr marL="12700" marR="274976">
              <a:lnSpc>
                <a:spcPct val="100041"/>
              </a:lnSpc>
            </a:pP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re</a:t>
            </a:r>
            <a:r>
              <a:rPr dirty="0" smtClean="0" sz="1800" spc="5">
                <a:solidFill>
                  <a:srgbClr val="003366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pon</a:t>
            </a:r>
            <a:r>
              <a:rPr dirty="0" smtClean="0" sz="1800" spc="5">
                <a:solidFill>
                  <a:srgbClr val="003366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abi</a:t>
            </a:r>
            <a:r>
              <a:rPr dirty="0" smtClean="0" sz="1800" spc="5">
                <a:solidFill>
                  <a:srgbClr val="003366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-58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dei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lavori</a:t>
            </a:r>
            <a:r>
              <a:rPr dirty="0" smtClean="0" sz="1800" spc="-92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c</a:t>
            </a:r>
            <a:r>
              <a:rPr dirty="0" smtClean="0" sz="1800" spc="-4">
                <a:solidFill>
                  <a:srgbClr val="003366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ordinatori</a:t>
            </a:r>
            <a:r>
              <a:rPr dirty="0" smtClean="0" sz="1800" spc="-25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sicur</a:t>
            </a:r>
            <a:r>
              <a:rPr dirty="0" smtClean="0" sz="1800" spc="4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z</a:t>
            </a:r>
            <a:r>
              <a:rPr dirty="0" smtClean="0" sz="1800" spc="-4">
                <a:solidFill>
                  <a:srgbClr val="003366"/>
                </a:solidFill>
                <a:latin typeface="Times New Roman"/>
                <a:cs typeface="Times New Roman"/>
              </a:rPr>
              <a:t>z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272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4">
                <a:solidFill>
                  <a:srgbClr val="003366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4">
                <a:solidFill>
                  <a:srgbClr val="003366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la</a:t>
            </a:r>
            <a:r>
              <a:rPr dirty="0" smtClean="0" sz="1800" spc="106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proget</a:t>
            </a:r>
            <a:r>
              <a:rPr dirty="0" smtClean="0" sz="1800" spc="5">
                <a:solidFill>
                  <a:srgbClr val="003366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azi</a:t>
            </a:r>
            <a:r>
              <a:rPr dirty="0" smtClean="0" sz="1800" spc="-5">
                <a:solidFill>
                  <a:srgbClr val="003366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5">
                <a:solidFill>
                  <a:srgbClr val="003366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-1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-54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4">
                <a:solidFill>
                  <a:srgbClr val="003366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’esecuzione</a:t>
            </a:r>
            <a:r>
              <a:rPr dirty="0" smtClean="0" sz="1800" spc="-44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dei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003366"/>
                </a:solidFill>
                <a:latin typeface="Times New Roman"/>
                <a:cs typeface="Times New Roman"/>
              </a:rPr>
              <a:t>lavori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99808" y="3949467"/>
            <a:ext cx="12849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0"/>
              </a:lnSpc>
              <a:spcBef>
                <a:spcPts val="91"/>
              </a:spcBef>
            </a:pP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›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99808" y="4498107"/>
            <a:ext cx="128498" cy="528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0"/>
              </a:lnSpc>
              <a:spcBef>
                <a:spcPts val="91"/>
              </a:spcBef>
            </a:pP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›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</a:pPr>
            <a:r>
              <a:rPr dirty="0" smtClean="0" sz="1800" spc="0">
                <a:solidFill>
                  <a:srgbClr val="034B8B"/>
                </a:solidFill>
                <a:latin typeface="Times New Roman"/>
                <a:cs typeface="Times New Roman"/>
              </a:rPr>
              <a:t>›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8847" y="4634632"/>
            <a:ext cx="237236" cy="6868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830"/>
              </a:lnSpc>
              <a:spcBef>
                <a:spcPts val="91"/>
              </a:spcBef>
            </a:pPr>
            <a:r>
              <a:rPr dirty="0" smtClean="0" sz="1800" spc="4">
                <a:solidFill>
                  <a:srgbClr val="2284D9"/>
                </a:solidFill>
                <a:latin typeface="Times New Roman"/>
                <a:cs typeface="Times New Roman"/>
              </a:rPr>
              <a:t>f)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246"/>
              </a:spcBef>
            </a:pPr>
            <a:r>
              <a:rPr dirty="0" smtClean="0" sz="1800" spc="0">
                <a:solidFill>
                  <a:srgbClr val="2284D9"/>
                </a:solidFill>
                <a:latin typeface="Times New Roman"/>
                <a:cs typeface="Times New Roman"/>
              </a:rPr>
              <a:t>g)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3826" y="6289511"/>
            <a:ext cx="103444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5"/>
              </a:lnSpc>
              <a:spcBef>
                <a:spcPts val="62"/>
              </a:spcBef>
            </a:pP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P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aten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1" i="1">
                <a:solidFill>
                  <a:srgbClr val="04ECEC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-34" i="1">
                <a:solidFill>
                  <a:srgbClr val="04ECEC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c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r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edi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03330" y="6289511"/>
            <a:ext cx="1336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5"/>
              </a:lnSpc>
              <a:spcBef>
                <a:spcPts val="62"/>
              </a:spcBef>
            </a:pP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90732" y="404367"/>
            <a:ext cx="10012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77"/>
          <p:cNvSpPr/>
          <p:nvPr/>
        </p:nvSpPr>
        <p:spPr>
          <a:xfrm>
            <a:off x="0" y="5864352"/>
            <a:ext cx="12192000" cy="993647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0" y="5864352"/>
            <a:ext cx="12192000" cy="993647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762" y="6168390"/>
            <a:ext cx="1764792" cy="0"/>
          </a:xfrm>
          <a:custGeom>
            <a:avLst/>
            <a:gdLst/>
            <a:ahLst/>
            <a:cxnLst/>
            <a:rect l="l" t="t" r="r" b="b"/>
            <a:pathLst>
              <a:path w="1764792" h="0">
                <a:moveTo>
                  <a:pt x="0" y="0"/>
                </a:moveTo>
                <a:lnTo>
                  <a:pt x="1764792" y="0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11663934" y="6300978"/>
            <a:ext cx="0" cy="557783"/>
          </a:xfrm>
          <a:custGeom>
            <a:avLst/>
            <a:gdLst/>
            <a:ahLst/>
            <a:cxnLst/>
            <a:rect l="l" t="t" r="r" b="b"/>
            <a:pathLst>
              <a:path w="0" h="557783">
                <a:moveTo>
                  <a:pt x="0" y="0"/>
                </a:moveTo>
                <a:lnTo>
                  <a:pt x="0" y="557021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762" y="6168390"/>
            <a:ext cx="1764792" cy="0"/>
          </a:xfrm>
          <a:custGeom>
            <a:avLst/>
            <a:gdLst/>
            <a:ahLst/>
            <a:cxnLst/>
            <a:rect l="l" t="t" r="r" b="b"/>
            <a:pathLst>
              <a:path w="1764792" h="0">
                <a:moveTo>
                  <a:pt x="0" y="0"/>
                </a:moveTo>
                <a:lnTo>
                  <a:pt x="1764792" y="0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11663934" y="6300978"/>
            <a:ext cx="0" cy="557783"/>
          </a:xfrm>
          <a:custGeom>
            <a:avLst/>
            <a:gdLst/>
            <a:ahLst/>
            <a:cxnLst/>
            <a:rect l="l" t="t" r="r" b="b"/>
            <a:pathLst>
              <a:path w="0" h="557783">
                <a:moveTo>
                  <a:pt x="0" y="0"/>
                </a:moveTo>
                <a:lnTo>
                  <a:pt x="0" y="557021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0" y="2456688"/>
            <a:ext cx="12192000" cy="3396996"/>
          </a:xfrm>
          <a:custGeom>
            <a:avLst/>
            <a:gdLst/>
            <a:ahLst/>
            <a:cxnLst/>
            <a:rect l="l" t="t" r="r" b="b"/>
            <a:pathLst>
              <a:path w="12192000" h="3396996">
                <a:moveTo>
                  <a:pt x="0" y="3396996"/>
                </a:moveTo>
                <a:lnTo>
                  <a:pt x="12192000" y="3396996"/>
                </a:lnTo>
                <a:lnTo>
                  <a:pt x="12192000" y="0"/>
                </a:lnTo>
                <a:lnTo>
                  <a:pt x="0" y="0"/>
                </a:lnTo>
                <a:lnTo>
                  <a:pt x="0" y="3396996"/>
                </a:lnTo>
                <a:close/>
              </a:path>
            </a:pathLst>
          </a:custGeom>
          <a:solidFill>
            <a:srgbClr val="B7DDF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5" name="object 115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6" name="object 116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9" name="object 119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0" name="object 120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3" name="object 123"/>
          <p:cNvSpPr/>
          <p:nvPr/>
        </p:nvSpPr>
        <p:spPr>
          <a:xfrm>
            <a:off x="1013841" y="3345561"/>
            <a:ext cx="4281678" cy="1043177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4" name="object 124"/>
          <p:cNvSpPr/>
          <p:nvPr/>
        </p:nvSpPr>
        <p:spPr>
          <a:xfrm>
            <a:off x="10221468" y="5853684"/>
            <a:ext cx="1031748" cy="1031747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" name="object 169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0" name="object 170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1" name="object 171"/>
          <p:cNvSpPr/>
          <p:nvPr/>
        </p:nvSpPr>
        <p:spPr>
          <a:xfrm>
            <a:off x="986409" y="4647057"/>
            <a:ext cx="4281678" cy="1064514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2" name="object 172"/>
          <p:cNvSpPr/>
          <p:nvPr/>
        </p:nvSpPr>
        <p:spPr>
          <a:xfrm>
            <a:off x="5661135" y="3432403"/>
            <a:ext cx="171943" cy="298750"/>
          </a:xfrm>
          <a:custGeom>
            <a:avLst/>
            <a:gdLst/>
            <a:ahLst/>
            <a:cxnLst/>
            <a:rect l="l" t="t" r="r" b="b"/>
            <a:pathLst>
              <a:path w="171943" h="298750">
                <a:moveTo>
                  <a:pt x="127049" y="149388"/>
                </a:moveTo>
                <a:lnTo>
                  <a:pt x="4" y="276324"/>
                </a:lnTo>
                <a:lnTo>
                  <a:pt x="22458" y="298750"/>
                </a:lnTo>
                <a:lnTo>
                  <a:pt x="171943" y="149388"/>
                </a:lnTo>
                <a:lnTo>
                  <a:pt x="22458" y="0"/>
                </a:lnTo>
                <a:lnTo>
                  <a:pt x="0" y="22425"/>
                </a:lnTo>
                <a:lnTo>
                  <a:pt x="127049" y="149388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3" name="object 173"/>
          <p:cNvSpPr/>
          <p:nvPr/>
        </p:nvSpPr>
        <p:spPr>
          <a:xfrm>
            <a:off x="5636751" y="2716123"/>
            <a:ext cx="171943" cy="298750"/>
          </a:xfrm>
          <a:custGeom>
            <a:avLst/>
            <a:gdLst/>
            <a:ahLst/>
            <a:cxnLst/>
            <a:rect l="l" t="t" r="r" b="b"/>
            <a:pathLst>
              <a:path w="171943" h="298750">
                <a:moveTo>
                  <a:pt x="127049" y="149388"/>
                </a:moveTo>
                <a:lnTo>
                  <a:pt x="4" y="276324"/>
                </a:lnTo>
                <a:lnTo>
                  <a:pt x="22458" y="298750"/>
                </a:lnTo>
                <a:lnTo>
                  <a:pt x="171943" y="149388"/>
                </a:lnTo>
                <a:lnTo>
                  <a:pt x="22458" y="0"/>
                </a:lnTo>
                <a:lnTo>
                  <a:pt x="0" y="22425"/>
                </a:lnTo>
                <a:lnTo>
                  <a:pt x="127049" y="149388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4" name="object 174"/>
          <p:cNvSpPr/>
          <p:nvPr/>
        </p:nvSpPr>
        <p:spPr>
          <a:xfrm>
            <a:off x="5435346" y="2591562"/>
            <a:ext cx="513588" cy="515112"/>
          </a:xfrm>
          <a:custGeom>
            <a:avLst/>
            <a:gdLst/>
            <a:ahLst/>
            <a:cxnLst/>
            <a:rect l="l" t="t" r="r" b="b"/>
            <a:pathLst>
              <a:path w="513588" h="515112">
                <a:moveTo>
                  <a:pt x="0" y="257555"/>
                </a:moveTo>
                <a:lnTo>
                  <a:pt x="851" y="236432"/>
                </a:lnTo>
                <a:lnTo>
                  <a:pt x="3360" y="215780"/>
                </a:lnTo>
                <a:lnTo>
                  <a:pt x="7461" y="195663"/>
                </a:lnTo>
                <a:lnTo>
                  <a:pt x="13088" y="176150"/>
                </a:lnTo>
                <a:lnTo>
                  <a:pt x="20175" y="157305"/>
                </a:lnTo>
                <a:lnTo>
                  <a:pt x="28656" y="139196"/>
                </a:lnTo>
                <a:lnTo>
                  <a:pt x="38465" y="121888"/>
                </a:lnTo>
                <a:lnTo>
                  <a:pt x="49536" y="105448"/>
                </a:lnTo>
                <a:lnTo>
                  <a:pt x="61803" y="89943"/>
                </a:lnTo>
                <a:lnTo>
                  <a:pt x="75199" y="75438"/>
                </a:lnTo>
                <a:lnTo>
                  <a:pt x="89660" y="61999"/>
                </a:lnTo>
                <a:lnTo>
                  <a:pt x="105119" y="49694"/>
                </a:lnTo>
                <a:lnTo>
                  <a:pt x="121510" y="38588"/>
                </a:lnTo>
                <a:lnTo>
                  <a:pt x="138766" y="28748"/>
                </a:lnTo>
                <a:lnTo>
                  <a:pt x="156823" y="20240"/>
                </a:lnTo>
                <a:lnTo>
                  <a:pt x="175613" y="13130"/>
                </a:lnTo>
                <a:lnTo>
                  <a:pt x="195071" y="7485"/>
                </a:lnTo>
                <a:lnTo>
                  <a:pt x="215132" y="3371"/>
                </a:lnTo>
                <a:lnTo>
                  <a:pt x="235728" y="853"/>
                </a:lnTo>
                <a:lnTo>
                  <a:pt x="256793" y="0"/>
                </a:lnTo>
                <a:lnTo>
                  <a:pt x="277859" y="853"/>
                </a:lnTo>
                <a:lnTo>
                  <a:pt x="298455" y="3371"/>
                </a:lnTo>
                <a:lnTo>
                  <a:pt x="318516" y="7485"/>
                </a:lnTo>
                <a:lnTo>
                  <a:pt x="337974" y="13130"/>
                </a:lnTo>
                <a:lnTo>
                  <a:pt x="356764" y="20240"/>
                </a:lnTo>
                <a:lnTo>
                  <a:pt x="374821" y="28748"/>
                </a:lnTo>
                <a:lnTo>
                  <a:pt x="392077" y="38588"/>
                </a:lnTo>
                <a:lnTo>
                  <a:pt x="408468" y="49694"/>
                </a:lnTo>
                <a:lnTo>
                  <a:pt x="423927" y="61999"/>
                </a:lnTo>
                <a:lnTo>
                  <a:pt x="438388" y="75438"/>
                </a:lnTo>
                <a:lnTo>
                  <a:pt x="451784" y="89943"/>
                </a:lnTo>
                <a:lnTo>
                  <a:pt x="464051" y="105448"/>
                </a:lnTo>
                <a:lnTo>
                  <a:pt x="475122" y="121888"/>
                </a:lnTo>
                <a:lnTo>
                  <a:pt x="484931" y="139196"/>
                </a:lnTo>
                <a:lnTo>
                  <a:pt x="493412" y="157305"/>
                </a:lnTo>
                <a:lnTo>
                  <a:pt x="500499" y="176150"/>
                </a:lnTo>
                <a:lnTo>
                  <a:pt x="506126" y="195663"/>
                </a:lnTo>
                <a:lnTo>
                  <a:pt x="510227" y="215780"/>
                </a:lnTo>
                <a:lnTo>
                  <a:pt x="512736" y="236432"/>
                </a:lnTo>
                <a:lnTo>
                  <a:pt x="513588" y="257555"/>
                </a:lnTo>
                <a:lnTo>
                  <a:pt x="512736" y="278679"/>
                </a:lnTo>
                <a:lnTo>
                  <a:pt x="510227" y="299331"/>
                </a:lnTo>
                <a:lnTo>
                  <a:pt x="506126" y="319448"/>
                </a:lnTo>
                <a:lnTo>
                  <a:pt x="500499" y="338961"/>
                </a:lnTo>
                <a:lnTo>
                  <a:pt x="493412" y="357806"/>
                </a:lnTo>
                <a:lnTo>
                  <a:pt x="484931" y="375915"/>
                </a:lnTo>
                <a:lnTo>
                  <a:pt x="475122" y="393223"/>
                </a:lnTo>
                <a:lnTo>
                  <a:pt x="464051" y="409663"/>
                </a:lnTo>
                <a:lnTo>
                  <a:pt x="451784" y="425168"/>
                </a:lnTo>
                <a:lnTo>
                  <a:pt x="438388" y="439674"/>
                </a:lnTo>
                <a:lnTo>
                  <a:pt x="423927" y="453112"/>
                </a:lnTo>
                <a:lnTo>
                  <a:pt x="408468" y="465417"/>
                </a:lnTo>
                <a:lnTo>
                  <a:pt x="392077" y="476523"/>
                </a:lnTo>
                <a:lnTo>
                  <a:pt x="374821" y="486363"/>
                </a:lnTo>
                <a:lnTo>
                  <a:pt x="356764" y="494871"/>
                </a:lnTo>
                <a:lnTo>
                  <a:pt x="337974" y="501981"/>
                </a:lnTo>
                <a:lnTo>
                  <a:pt x="318516" y="507626"/>
                </a:lnTo>
                <a:lnTo>
                  <a:pt x="298455" y="511740"/>
                </a:lnTo>
                <a:lnTo>
                  <a:pt x="277859" y="514258"/>
                </a:lnTo>
                <a:lnTo>
                  <a:pt x="256793" y="515112"/>
                </a:lnTo>
                <a:lnTo>
                  <a:pt x="235728" y="514258"/>
                </a:lnTo>
                <a:lnTo>
                  <a:pt x="215132" y="511740"/>
                </a:lnTo>
                <a:lnTo>
                  <a:pt x="195071" y="507626"/>
                </a:lnTo>
                <a:lnTo>
                  <a:pt x="175613" y="501981"/>
                </a:lnTo>
                <a:lnTo>
                  <a:pt x="156823" y="494871"/>
                </a:lnTo>
                <a:lnTo>
                  <a:pt x="138766" y="486363"/>
                </a:lnTo>
                <a:lnTo>
                  <a:pt x="121510" y="476523"/>
                </a:lnTo>
                <a:lnTo>
                  <a:pt x="105119" y="465417"/>
                </a:lnTo>
                <a:lnTo>
                  <a:pt x="89660" y="453112"/>
                </a:lnTo>
                <a:lnTo>
                  <a:pt x="75199" y="439674"/>
                </a:lnTo>
                <a:lnTo>
                  <a:pt x="61803" y="425168"/>
                </a:lnTo>
                <a:lnTo>
                  <a:pt x="49536" y="409663"/>
                </a:lnTo>
                <a:lnTo>
                  <a:pt x="38465" y="393223"/>
                </a:lnTo>
                <a:lnTo>
                  <a:pt x="28656" y="375915"/>
                </a:lnTo>
                <a:lnTo>
                  <a:pt x="20175" y="357806"/>
                </a:lnTo>
                <a:lnTo>
                  <a:pt x="13088" y="338961"/>
                </a:lnTo>
                <a:lnTo>
                  <a:pt x="7461" y="319448"/>
                </a:lnTo>
                <a:lnTo>
                  <a:pt x="3360" y="299331"/>
                </a:lnTo>
                <a:lnTo>
                  <a:pt x="851" y="278679"/>
                </a:lnTo>
                <a:lnTo>
                  <a:pt x="0" y="257555"/>
                </a:lnTo>
                <a:close/>
              </a:path>
            </a:pathLst>
          </a:custGeom>
          <a:ln w="28575">
            <a:solidFill>
              <a:srgbClr val="003366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5" name="object 175"/>
          <p:cNvSpPr/>
          <p:nvPr/>
        </p:nvSpPr>
        <p:spPr>
          <a:xfrm>
            <a:off x="5661135" y="3950563"/>
            <a:ext cx="171943" cy="298750"/>
          </a:xfrm>
          <a:custGeom>
            <a:avLst/>
            <a:gdLst/>
            <a:ahLst/>
            <a:cxnLst/>
            <a:rect l="l" t="t" r="r" b="b"/>
            <a:pathLst>
              <a:path w="171943" h="298750">
                <a:moveTo>
                  <a:pt x="127049" y="149388"/>
                </a:moveTo>
                <a:lnTo>
                  <a:pt x="4" y="276324"/>
                </a:lnTo>
                <a:lnTo>
                  <a:pt x="22458" y="298750"/>
                </a:lnTo>
                <a:lnTo>
                  <a:pt x="171943" y="149388"/>
                </a:lnTo>
                <a:lnTo>
                  <a:pt x="22458" y="0"/>
                </a:lnTo>
                <a:lnTo>
                  <a:pt x="0" y="22425"/>
                </a:lnTo>
                <a:lnTo>
                  <a:pt x="127049" y="149388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6" name="object 176"/>
          <p:cNvSpPr/>
          <p:nvPr/>
        </p:nvSpPr>
        <p:spPr>
          <a:xfrm>
            <a:off x="5661135" y="4753711"/>
            <a:ext cx="171943" cy="298750"/>
          </a:xfrm>
          <a:custGeom>
            <a:avLst/>
            <a:gdLst/>
            <a:ahLst/>
            <a:cxnLst/>
            <a:rect l="l" t="t" r="r" b="b"/>
            <a:pathLst>
              <a:path w="171943" h="298750">
                <a:moveTo>
                  <a:pt x="127049" y="149388"/>
                </a:moveTo>
                <a:lnTo>
                  <a:pt x="4" y="276324"/>
                </a:lnTo>
                <a:lnTo>
                  <a:pt x="22458" y="298750"/>
                </a:lnTo>
                <a:lnTo>
                  <a:pt x="171943" y="149388"/>
                </a:lnTo>
                <a:lnTo>
                  <a:pt x="22458" y="0"/>
                </a:lnTo>
                <a:lnTo>
                  <a:pt x="0" y="22425"/>
                </a:lnTo>
                <a:lnTo>
                  <a:pt x="127049" y="149388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7" name="object 177"/>
          <p:cNvSpPr/>
          <p:nvPr/>
        </p:nvSpPr>
        <p:spPr>
          <a:xfrm>
            <a:off x="5661135" y="5307239"/>
            <a:ext cx="171943" cy="299633"/>
          </a:xfrm>
          <a:custGeom>
            <a:avLst/>
            <a:gdLst/>
            <a:ahLst/>
            <a:cxnLst/>
            <a:rect l="l" t="t" r="r" b="b"/>
            <a:pathLst>
              <a:path w="171943" h="299633">
                <a:moveTo>
                  <a:pt x="127049" y="149829"/>
                </a:moveTo>
                <a:lnTo>
                  <a:pt x="4" y="277141"/>
                </a:lnTo>
                <a:lnTo>
                  <a:pt x="22458" y="299633"/>
                </a:lnTo>
                <a:lnTo>
                  <a:pt x="171943" y="149829"/>
                </a:lnTo>
                <a:lnTo>
                  <a:pt x="22458" y="0"/>
                </a:lnTo>
                <a:lnTo>
                  <a:pt x="0" y="22491"/>
                </a:lnTo>
                <a:lnTo>
                  <a:pt x="127049" y="149829"/>
                </a:lnTo>
                <a:close/>
              </a:path>
            </a:pathLst>
          </a:custGeom>
          <a:solidFill>
            <a:srgbClr val="00336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11190732" y="544067"/>
            <a:ext cx="1001268" cy="0"/>
          </a:xfrm>
          <a:custGeom>
            <a:avLst/>
            <a:gdLst/>
            <a:ahLst/>
            <a:cxnLst/>
            <a:rect l="l" t="t" r="r" b="b"/>
            <a:pathLst>
              <a:path w="1001268" h="0">
                <a:moveTo>
                  <a:pt x="0" y="0"/>
                </a:moveTo>
                <a:lnTo>
                  <a:pt x="1001268" y="0"/>
                </a:lnTo>
              </a:path>
            </a:pathLst>
          </a:custGeom>
          <a:ln w="63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687324" y="0"/>
            <a:ext cx="71628" cy="1828800"/>
          </a:xfrm>
          <a:custGeom>
            <a:avLst/>
            <a:gdLst/>
            <a:ahLst/>
            <a:cxnLst/>
            <a:rect l="l" t="t" r="r" b="b"/>
            <a:pathLst>
              <a:path w="71628" h="1828800">
                <a:moveTo>
                  <a:pt x="0" y="1828800"/>
                </a:moveTo>
                <a:lnTo>
                  <a:pt x="71628" y="1828800"/>
                </a:lnTo>
                <a:lnTo>
                  <a:pt x="71628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034B8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1069086" y="1832610"/>
            <a:ext cx="630936" cy="0"/>
          </a:xfrm>
          <a:custGeom>
            <a:avLst/>
            <a:gdLst/>
            <a:ahLst/>
            <a:cxnLst/>
            <a:rect l="l" t="t" r="r" b="b"/>
            <a:pathLst>
              <a:path w="630936" h="0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19050">
            <a:solidFill>
              <a:srgbClr val="034B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1060361" y="1170939"/>
            <a:ext cx="9213938" cy="36487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1020470" y="971423"/>
            <a:ext cx="9494520" cy="710184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0782046" y="221614"/>
            <a:ext cx="1083563" cy="208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086307" y="1921510"/>
            <a:ext cx="5955157" cy="443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175375" y="2708306"/>
            <a:ext cx="178026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90"/>
              </a:lnSpc>
              <a:spcBef>
                <a:spcPts val="139"/>
              </a:spcBef>
            </a:pPr>
            <a:r>
              <a:rPr dirty="0" smtClean="0" baseline="1035" sz="4200" spc="0" b="1">
                <a:solidFill>
                  <a:srgbClr val="034B8B"/>
                </a:solidFill>
                <a:latin typeface="Times New Roman"/>
                <a:cs typeface="Times New Roman"/>
              </a:rPr>
              <a:t>30</a:t>
            </a:r>
            <a:r>
              <a:rPr dirty="0" smtClean="0" baseline="1035" sz="4200" spc="212" b="1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035" sz="4200" spc="0" b="1">
                <a:solidFill>
                  <a:srgbClr val="034B8B"/>
                </a:solidFill>
                <a:latin typeface="Times New Roman"/>
                <a:cs typeface="Times New Roman"/>
              </a:rPr>
              <a:t>CREDI</a:t>
            </a:r>
            <a:r>
              <a:rPr dirty="0" smtClean="0" baseline="1035" sz="4200" spc="9" b="1">
                <a:solidFill>
                  <a:srgbClr val="034B8B"/>
                </a:solidFill>
                <a:latin typeface="Times New Roman"/>
                <a:cs typeface="Times New Roman"/>
              </a:rPr>
              <a:t>T</a:t>
            </a:r>
            <a:r>
              <a:rPr dirty="0" smtClean="0" baseline="1035" sz="4200" spc="0" b="1">
                <a:solidFill>
                  <a:srgbClr val="034B8B"/>
                </a:solidFill>
                <a:latin typeface="Times New Roman"/>
                <a:cs typeface="Times New Roman"/>
              </a:rPr>
              <a:t>I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16126" y="2718339"/>
            <a:ext cx="329970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90"/>
              </a:lnSpc>
              <a:spcBef>
                <a:spcPts val="139"/>
              </a:spcBef>
            </a:pPr>
            <a:r>
              <a:rPr dirty="0" smtClean="0" baseline="1035" sz="4200" spc="0" b="1">
                <a:solidFill>
                  <a:srgbClr val="034B8B"/>
                </a:solidFill>
                <a:latin typeface="Times New Roman"/>
                <a:cs typeface="Times New Roman"/>
              </a:rPr>
              <a:t>DO</a:t>
            </a:r>
            <a:r>
              <a:rPr dirty="0" smtClean="0" baseline="1035" sz="4200" spc="8" b="1">
                <a:solidFill>
                  <a:srgbClr val="034B8B"/>
                </a:solidFill>
                <a:latin typeface="Times New Roman"/>
                <a:cs typeface="Times New Roman"/>
              </a:rPr>
              <a:t>T</a:t>
            </a:r>
            <a:r>
              <a:rPr dirty="0" smtClean="0" baseline="1035" sz="4200" spc="0" b="1">
                <a:solidFill>
                  <a:srgbClr val="034B8B"/>
                </a:solidFill>
                <a:latin typeface="Times New Roman"/>
                <a:cs typeface="Times New Roman"/>
              </a:rPr>
              <a:t>AZIONE</a:t>
            </a:r>
            <a:r>
              <a:rPr dirty="0" smtClean="0" baseline="1035" sz="4200" spc="146" b="1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035" sz="4200" spc="4" b="1">
                <a:solidFill>
                  <a:srgbClr val="034B8B"/>
                </a:solidFill>
                <a:latin typeface="Times New Roman"/>
                <a:cs typeface="Times New Roman"/>
              </a:rPr>
              <a:t>I</a:t>
            </a:r>
            <a:r>
              <a:rPr dirty="0" smtClean="0" baseline="1035" sz="4200" spc="0" b="1">
                <a:solidFill>
                  <a:srgbClr val="034B8B"/>
                </a:solidFill>
                <a:latin typeface="Times New Roman"/>
                <a:cs typeface="Times New Roman"/>
              </a:rPr>
              <a:t>NIZIALE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05220" y="3471598"/>
            <a:ext cx="4405610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25"/>
              </a:lnSpc>
              <a:spcBef>
                <a:spcPts val="101"/>
              </a:spcBef>
            </a:pPr>
            <a:r>
              <a:rPr dirty="0" smtClean="0" baseline="1449" sz="3000" spc="0" b="1">
                <a:solidFill>
                  <a:srgbClr val="111111"/>
                </a:solidFill>
                <a:latin typeface="Times New Roman"/>
                <a:cs typeface="Times New Roman"/>
              </a:rPr>
              <a:t>Fino</a:t>
            </a:r>
            <a:r>
              <a:rPr dirty="0" smtClean="0" baseline="1449" sz="3000" spc="-64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449" sz="3000" spc="0" b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baseline="1449" sz="3000" spc="-39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449" sz="3000" spc="0" b="1">
                <a:solidFill>
                  <a:srgbClr val="111111"/>
                </a:solidFill>
                <a:latin typeface="Times New Roman"/>
                <a:cs typeface="Times New Roman"/>
              </a:rPr>
              <a:t>10</a:t>
            </a:r>
            <a:r>
              <a:rPr dirty="0" smtClean="0" baseline="1449" sz="3000" spc="175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449" sz="3000" spc="-4" b="1">
                <a:solidFill>
                  <a:srgbClr val="111111"/>
                </a:solidFill>
                <a:latin typeface="Times New Roman"/>
                <a:cs typeface="Times New Roman"/>
              </a:rPr>
              <a:t>c</a:t>
            </a:r>
            <a:r>
              <a:rPr dirty="0" smtClean="0" baseline="1449" sz="3000" spc="0" b="1">
                <a:solidFill>
                  <a:srgbClr val="111111"/>
                </a:solidFill>
                <a:latin typeface="Times New Roman"/>
                <a:cs typeface="Times New Roman"/>
              </a:rPr>
              <a:t>rediti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,</a:t>
            </a:r>
            <a:r>
              <a:rPr dirty="0" smtClean="0" baseline="1449" sz="3000" spc="-17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al</a:t>
            </a:r>
            <a:r>
              <a:rPr dirty="0" smtClean="0" baseline="1449" sz="3000" spc="-6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momento</a:t>
            </a:r>
            <a:r>
              <a:rPr dirty="0" smtClean="0" baseline="1449" sz="3000" spc="-139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d</a:t>
            </a:r>
            <a:r>
              <a:rPr dirty="0" smtClean="0" baseline="1449" sz="3000" spc="-9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baseline="1449" sz="3000" spc="-54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r</a:t>
            </a:r>
            <a:r>
              <a:rPr dirty="0" smtClean="0" baseline="1449" sz="3000" spc="4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baseline="1449" sz="3000" spc="4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scio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9807" y="3613933"/>
            <a:ext cx="3635603" cy="528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0"/>
              </a:lnSpc>
              <a:spcBef>
                <a:spcPts val="91"/>
              </a:spcBef>
            </a:pP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riori</a:t>
            </a:r>
            <a:r>
              <a:rPr dirty="0" smtClean="0" sz="1800" spc="36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111111"/>
                </a:solidFill>
                <a:latin typeface="Times New Roman"/>
                <a:cs typeface="Times New Roman"/>
              </a:rPr>
              <a:t>30</a:t>
            </a:r>
            <a:r>
              <a:rPr dirty="0" smtClean="0" sz="1800" spc="170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111111"/>
                </a:solidFill>
                <a:latin typeface="Times New Roman"/>
                <a:cs typeface="Times New Roman"/>
              </a:rPr>
              <a:t>cre</a:t>
            </a:r>
            <a:r>
              <a:rPr dirty="0" smtClean="0" sz="1800" spc="-4" b="1">
                <a:solidFill>
                  <a:srgbClr val="111111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0" b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4" b="1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 b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-112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gati</a:t>
            </a:r>
            <a:r>
              <a:rPr dirty="0" smtClean="0" sz="1800" spc="10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la</a:t>
            </a:r>
            <a:r>
              <a:rPr dirty="0" smtClean="0" sz="1800" spc="-33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111111"/>
                </a:solidFill>
                <a:latin typeface="Times New Roman"/>
                <a:cs typeface="Times New Roman"/>
              </a:rPr>
              <a:t>s</a:t>
            </a:r>
            <a:r>
              <a:rPr dirty="0" smtClean="0" sz="1800" spc="4" b="1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 b="1">
                <a:solidFill>
                  <a:srgbClr val="111111"/>
                </a:solidFill>
                <a:latin typeface="Times New Roman"/>
                <a:cs typeface="Times New Roman"/>
              </a:rPr>
              <a:t>or</a:t>
            </a:r>
            <a:r>
              <a:rPr dirty="0" smtClean="0" sz="1800" spc="4" b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0" b="1">
                <a:solidFill>
                  <a:srgbClr val="111111"/>
                </a:solidFill>
                <a:latin typeface="Times New Roman"/>
                <a:cs typeface="Times New Roman"/>
              </a:rPr>
              <a:t>ci</a:t>
            </a:r>
            <a:r>
              <a:rPr dirty="0" smtClean="0" sz="1800" spc="4" b="1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 b="1">
                <a:solidFill>
                  <a:srgbClr val="111111"/>
                </a:solidFill>
                <a:latin typeface="Times New Roman"/>
                <a:cs typeface="Times New Roman"/>
              </a:rPr>
              <a:t>à</a:t>
            </a:r>
            <a:endParaRPr sz="1800">
              <a:latin typeface="Times New Roman"/>
              <a:cs typeface="Times New Roman"/>
            </a:endParaRPr>
          </a:p>
          <a:p>
            <a:pPr marL="12700" marR="34289">
              <a:lnSpc>
                <a:spcPct val="95825"/>
              </a:lnSpc>
            </a:pPr>
            <a:r>
              <a:rPr dirty="0" smtClean="0" sz="1800" b="1">
                <a:solidFill>
                  <a:srgbClr val="111111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-9" b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-4" b="1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-4" b="1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 b="1">
                <a:solidFill>
                  <a:srgbClr val="111111"/>
                </a:solidFill>
                <a:latin typeface="Times New Roman"/>
                <a:cs typeface="Times New Roman"/>
              </a:rPr>
              <a:t>’az</a:t>
            </a:r>
            <a:r>
              <a:rPr dirty="0" smtClean="0" sz="1800" spc="4" b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-4" b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 b="1">
                <a:solidFill>
                  <a:srgbClr val="111111"/>
                </a:solidFill>
                <a:latin typeface="Times New Roman"/>
                <a:cs typeface="Times New Roman"/>
              </a:rPr>
              <a:t>nda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75375" y="4007892"/>
            <a:ext cx="489418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25"/>
              </a:lnSpc>
              <a:spcBef>
                <a:spcPts val="101"/>
              </a:spcBef>
            </a:pPr>
            <a:r>
              <a:rPr dirty="0" smtClean="0" baseline="1449" sz="3000" spc="0" b="1">
                <a:solidFill>
                  <a:srgbClr val="111111"/>
                </a:solidFill>
                <a:latin typeface="Times New Roman"/>
                <a:cs typeface="Times New Roman"/>
              </a:rPr>
              <a:t>Fino</a:t>
            </a:r>
            <a:r>
              <a:rPr dirty="0" smtClean="0" baseline="1449" sz="3000" spc="-59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449" sz="3000" spc="0" b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baseline="1449" sz="3000" spc="-39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449" sz="3000" spc="0" b="1">
                <a:solidFill>
                  <a:srgbClr val="111111"/>
                </a:solidFill>
                <a:latin typeface="Times New Roman"/>
                <a:cs typeface="Times New Roman"/>
              </a:rPr>
              <a:t>20</a:t>
            </a:r>
            <a:r>
              <a:rPr dirty="0" smtClean="0" baseline="1449" sz="3000" spc="179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449" sz="3000" spc="0" b="1">
                <a:solidFill>
                  <a:srgbClr val="111111"/>
                </a:solidFill>
                <a:latin typeface="Times New Roman"/>
                <a:cs typeface="Times New Roman"/>
              </a:rPr>
              <a:t>c</a:t>
            </a:r>
            <a:r>
              <a:rPr dirty="0" smtClean="0" baseline="1449" sz="3000" spc="-9" b="1">
                <a:solidFill>
                  <a:srgbClr val="111111"/>
                </a:solidFill>
                <a:latin typeface="Times New Roman"/>
                <a:cs typeface="Times New Roman"/>
              </a:rPr>
              <a:t>r</a:t>
            </a:r>
            <a:r>
              <a:rPr dirty="0" smtClean="0" baseline="1449" sz="3000" spc="0" b="1">
                <a:solidFill>
                  <a:srgbClr val="111111"/>
                </a:solidFill>
                <a:latin typeface="Times New Roman"/>
                <a:cs typeface="Times New Roman"/>
              </a:rPr>
              <a:t>edit</a:t>
            </a:r>
            <a:r>
              <a:rPr dirty="0" smtClean="0" baseline="1449" sz="3000" spc="4" b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,</a:t>
            </a:r>
            <a:r>
              <a:rPr dirty="0" smtClean="0" baseline="1449" sz="3000" spc="-153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d</a:t>
            </a:r>
            <a:r>
              <a:rPr dirty="0" smtClean="0" baseline="1449" sz="3000" spc="-4">
                <a:solidFill>
                  <a:srgbClr val="111111"/>
                </a:solidFill>
                <a:latin typeface="Times New Roman"/>
                <a:cs typeface="Times New Roman"/>
              </a:rPr>
              <a:t>o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po</a:t>
            </a:r>
            <a:r>
              <a:rPr dirty="0" smtClean="0" baseline="1449" sz="3000" spc="13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il</a:t>
            </a:r>
            <a:r>
              <a:rPr dirty="0" smtClean="0" baseline="1449" sz="3000" spc="25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r</a:t>
            </a:r>
            <a:r>
              <a:rPr dirty="0" smtClean="0" baseline="1449" sz="3000" spc="4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baseline="1449" sz="3000" spc="9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s</a:t>
            </a:r>
            <a:r>
              <a:rPr dirty="0" smtClean="0" baseline="1449" sz="3000" spc="4">
                <a:solidFill>
                  <a:srgbClr val="111111"/>
                </a:solidFill>
                <a:latin typeface="Times New Roman"/>
                <a:cs typeface="Times New Roman"/>
              </a:rPr>
              <a:t>c</a:t>
            </a:r>
            <a:r>
              <a:rPr dirty="0" smtClean="0" baseline="1449" sz="3000" spc="-4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o</a:t>
            </a:r>
            <a:r>
              <a:rPr dirty="0" smtClean="0" baseline="1449" sz="3000" spc="-104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d</a:t>
            </a:r>
            <a:r>
              <a:rPr dirty="0" smtClean="0" baseline="1449" sz="3000" spc="-9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baseline="1449" sz="3000" spc="9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baseline="1449" sz="3000" spc="-59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paten</a:t>
            </a:r>
            <a:r>
              <a:rPr dirty="0" smtClean="0" baseline="1449" sz="3000" spc="4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75375" y="4697629"/>
            <a:ext cx="5231915" cy="954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25"/>
              </a:lnSpc>
              <a:spcBef>
                <a:spcPts val="101"/>
              </a:spcBef>
            </a:pPr>
            <a:r>
              <a:rPr dirty="0" smtClean="0" baseline="1449" sz="3000" spc="0" b="1">
                <a:solidFill>
                  <a:srgbClr val="111111"/>
                </a:solidFill>
                <a:latin typeface="Times New Roman"/>
                <a:cs typeface="Times New Roman"/>
              </a:rPr>
              <a:t>Fino</a:t>
            </a:r>
            <a:r>
              <a:rPr dirty="0" smtClean="0" baseline="1449" sz="3000" spc="-59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449" sz="3000" spc="0" b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baseline="1449" sz="3000" spc="-39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449" sz="3000" spc="0" b="1">
                <a:solidFill>
                  <a:srgbClr val="111111"/>
                </a:solidFill>
                <a:latin typeface="Times New Roman"/>
                <a:cs typeface="Times New Roman"/>
              </a:rPr>
              <a:t>30</a:t>
            </a:r>
            <a:r>
              <a:rPr dirty="0" smtClean="0" baseline="1449" sz="3000" spc="179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449" sz="3000" spc="0" b="1">
                <a:solidFill>
                  <a:srgbClr val="111111"/>
                </a:solidFill>
                <a:latin typeface="Times New Roman"/>
                <a:cs typeface="Times New Roman"/>
              </a:rPr>
              <a:t>c</a:t>
            </a:r>
            <a:r>
              <a:rPr dirty="0" smtClean="0" baseline="1449" sz="3000" spc="-9" b="1">
                <a:solidFill>
                  <a:srgbClr val="111111"/>
                </a:solidFill>
                <a:latin typeface="Times New Roman"/>
                <a:cs typeface="Times New Roman"/>
              </a:rPr>
              <a:t>r</a:t>
            </a:r>
            <a:r>
              <a:rPr dirty="0" smtClean="0" baseline="1449" sz="3000" spc="0" b="1">
                <a:solidFill>
                  <a:srgbClr val="111111"/>
                </a:solidFill>
                <a:latin typeface="Times New Roman"/>
                <a:cs typeface="Times New Roman"/>
              </a:rPr>
              <a:t>edit</a:t>
            </a:r>
            <a:r>
              <a:rPr dirty="0" smtClean="0" baseline="1449" sz="3000" spc="4" b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,</a:t>
            </a:r>
            <a:r>
              <a:rPr dirty="0" smtClean="0" baseline="1449" sz="3000" spc="-153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per</a:t>
            </a:r>
            <a:r>
              <a:rPr dirty="0" smtClean="0" baseline="1449" sz="3000" spc="134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az</a:t>
            </a:r>
            <a:r>
              <a:rPr dirty="0" smtClean="0" baseline="1449" sz="3000" spc="9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oni</a:t>
            </a:r>
            <a:r>
              <a:rPr dirty="0" smtClean="0" baseline="1449" sz="3000" spc="-6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in</a:t>
            </a:r>
            <a:r>
              <a:rPr dirty="0" smtClean="0" baseline="1449" sz="3000" spc="-12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m</a:t>
            </a:r>
            <a:r>
              <a:rPr dirty="0" smtClean="0" baseline="1449" sz="3000" spc="4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ter</a:t>
            </a:r>
            <a:r>
              <a:rPr dirty="0" smtClean="0" baseline="1449" sz="3000" spc="4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baseline="1449" sz="3000" spc="4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di</a:t>
            </a:r>
            <a:r>
              <a:rPr dirty="0" smtClean="0" baseline="1449" sz="3000" spc="-122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449" sz="3000" spc="4">
                <a:solidFill>
                  <a:srgbClr val="111111"/>
                </a:solidFill>
                <a:latin typeface="Times New Roman"/>
                <a:cs typeface="Times New Roman"/>
              </a:rPr>
              <a:t>s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baseline="1449" sz="3000" spc="9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u</a:t>
            </a:r>
            <a:r>
              <a:rPr dirty="0" smtClean="0" baseline="1449" sz="3000" spc="4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baseline="1449" sz="3000" spc="383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449" sz="3000" spc="0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  <a:p>
            <a:pPr marL="12700" marR="38176">
              <a:lnSpc>
                <a:spcPct val="95825"/>
              </a:lnSpc>
            </a:pPr>
            <a:r>
              <a:rPr dirty="0" smtClean="0" sz="2000" spc="0">
                <a:solidFill>
                  <a:srgbClr val="111111"/>
                </a:solidFill>
                <a:latin typeface="Times New Roman"/>
                <a:cs typeface="Times New Roman"/>
              </a:rPr>
              <a:t>s</a:t>
            </a:r>
            <a:r>
              <a:rPr dirty="0" smtClean="0" sz="2000" spc="9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0">
                <a:solidFill>
                  <a:srgbClr val="111111"/>
                </a:solidFill>
                <a:latin typeface="Times New Roman"/>
                <a:cs typeface="Times New Roman"/>
              </a:rPr>
              <a:t>c</a:t>
            </a:r>
            <a:r>
              <a:rPr dirty="0" smtClean="0" sz="2000" spc="4">
                <a:solidFill>
                  <a:srgbClr val="111111"/>
                </a:solidFill>
                <a:latin typeface="Times New Roman"/>
                <a:cs typeface="Times New Roman"/>
              </a:rPr>
              <a:t>u</a:t>
            </a:r>
            <a:r>
              <a:rPr dirty="0" smtClean="0" sz="2000" spc="0">
                <a:solidFill>
                  <a:srgbClr val="111111"/>
                </a:solidFill>
                <a:latin typeface="Times New Roman"/>
                <a:cs typeface="Times New Roman"/>
              </a:rPr>
              <a:t>rezza</a:t>
            </a:r>
            <a:r>
              <a:rPr dirty="0" smtClean="0" sz="2000" spc="269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0">
                <a:solidFill>
                  <a:srgbClr val="111111"/>
                </a:solidFill>
                <a:latin typeface="Times New Roman"/>
                <a:cs typeface="Times New Roman"/>
              </a:rPr>
              <a:t>s</a:t>
            </a:r>
            <a:r>
              <a:rPr dirty="0" smtClean="0" sz="2000" spc="4">
                <a:solidFill>
                  <a:srgbClr val="111111"/>
                </a:solidFill>
                <a:latin typeface="Times New Roman"/>
                <a:cs typeface="Times New Roman"/>
              </a:rPr>
              <a:t>u</a:t>
            </a:r>
            <a:r>
              <a:rPr dirty="0" smtClean="0" sz="2000" spc="0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2000" spc="-84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0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2000" spc="9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0">
                <a:solidFill>
                  <a:srgbClr val="111111"/>
                </a:solidFill>
                <a:latin typeface="Times New Roman"/>
                <a:cs typeface="Times New Roman"/>
              </a:rPr>
              <a:t>v</a:t>
            </a:r>
            <a:r>
              <a:rPr dirty="0" smtClean="0" sz="2000" spc="-4">
                <a:solidFill>
                  <a:srgbClr val="111111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0">
                <a:solidFill>
                  <a:srgbClr val="111111"/>
                </a:solidFill>
                <a:latin typeface="Times New Roman"/>
                <a:cs typeface="Times New Roman"/>
              </a:rPr>
              <a:t>ro</a:t>
            </a:r>
            <a:endParaRPr sz="2000">
              <a:latin typeface="Times New Roman"/>
              <a:cs typeface="Times New Roman"/>
            </a:endParaRPr>
          </a:p>
          <a:p>
            <a:pPr marL="12700" marR="38176">
              <a:lnSpc>
                <a:spcPct val="95825"/>
              </a:lnSpc>
              <a:spcBef>
                <a:spcPts val="609"/>
              </a:spcBef>
            </a:pPr>
            <a:r>
              <a:rPr dirty="0" smtClean="0" sz="2000" spc="0" b="1">
                <a:solidFill>
                  <a:srgbClr val="111111"/>
                </a:solidFill>
                <a:latin typeface="Times New Roman"/>
                <a:cs typeface="Times New Roman"/>
              </a:rPr>
              <a:t>Fino</a:t>
            </a:r>
            <a:r>
              <a:rPr dirty="0" smtClean="0" sz="2000" spc="-64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0" b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-39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4" b="1">
                <a:solidFill>
                  <a:srgbClr val="111111"/>
                </a:solidFill>
                <a:latin typeface="Times New Roman"/>
                <a:cs typeface="Times New Roman"/>
              </a:rPr>
              <a:t>1</a:t>
            </a:r>
            <a:r>
              <a:rPr dirty="0" smtClean="0" sz="2000" spc="0" b="1">
                <a:solidFill>
                  <a:srgbClr val="111111"/>
                </a:solidFill>
                <a:latin typeface="Times New Roman"/>
                <a:cs typeface="Times New Roman"/>
              </a:rPr>
              <a:t>0</a:t>
            </a:r>
            <a:r>
              <a:rPr dirty="0" smtClean="0" sz="2000" spc="175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-4" b="1">
                <a:solidFill>
                  <a:srgbClr val="111111"/>
                </a:solidFill>
                <a:latin typeface="Times New Roman"/>
                <a:cs typeface="Times New Roman"/>
              </a:rPr>
              <a:t>c</a:t>
            </a:r>
            <a:r>
              <a:rPr dirty="0" smtClean="0" sz="2000" spc="0" b="1">
                <a:solidFill>
                  <a:srgbClr val="111111"/>
                </a:solidFill>
                <a:latin typeface="Times New Roman"/>
                <a:cs typeface="Times New Roman"/>
              </a:rPr>
              <a:t>redit</a:t>
            </a:r>
            <a:r>
              <a:rPr dirty="0" smtClean="0" sz="2000" spc="-4" b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0">
                <a:solidFill>
                  <a:srgbClr val="111111"/>
                </a:solidFill>
                <a:latin typeface="Times New Roman"/>
                <a:cs typeface="Times New Roman"/>
              </a:rPr>
              <a:t>,</a:t>
            </a:r>
            <a:r>
              <a:rPr dirty="0" smtClean="0" sz="2000" spc="-17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0">
                <a:solidFill>
                  <a:srgbClr val="111111"/>
                </a:solidFill>
                <a:latin typeface="Times New Roman"/>
                <a:cs typeface="Times New Roman"/>
              </a:rPr>
              <a:t>p</a:t>
            </a:r>
            <a:r>
              <a:rPr dirty="0" smtClean="0" sz="2000" spc="-4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2000" spc="0">
                <a:solidFill>
                  <a:srgbClr val="111111"/>
                </a:solidFill>
                <a:latin typeface="Times New Roman"/>
                <a:cs typeface="Times New Roman"/>
              </a:rPr>
              <a:t>r</a:t>
            </a:r>
            <a:r>
              <a:rPr dirty="0" smtClean="0" sz="2000" spc="13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0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2000" spc="4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2000" spc="0">
                <a:solidFill>
                  <a:srgbClr val="111111"/>
                </a:solidFill>
                <a:latin typeface="Times New Roman"/>
                <a:cs typeface="Times New Roman"/>
              </a:rPr>
              <a:t>tre</a:t>
            </a:r>
            <a:r>
              <a:rPr dirty="0" smtClean="0" sz="2000" spc="219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2000" spc="0">
                <a:solidFill>
                  <a:srgbClr val="111111"/>
                </a:solidFill>
                <a:latin typeface="Times New Roman"/>
                <a:cs typeface="Times New Roman"/>
              </a:rPr>
              <a:t>az</a:t>
            </a:r>
            <a:r>
              <a:rPr dirty="0" smtClean="0" sz="2000" spc="4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2000" spc="0">
                <a:solidFill>
                  <a:srgbClr val="111111"/>
                </a:solidFill>
                <a:latin typeface="Times New Roman"/>
                <a:cs typeface="Times New Roman"/>
              </a:rPr>
              <a:t>oni/</a:t>
            </a:r>
            <a:r>
              <a:rPr dirty="0" smtClean="0" sz="2000" spc="4">
                <a:solidFill>
                  <a:srgbClr val="111111"/>
                </a:solidFill>
                <a:latin typeface="Times New Roman"/>
                <a:cs typeface="Times New Roman"/>
              </a:rPr>
              <a:t>c</a:t>
            </a:r>
            <a:r>
              <a:rPr dirty="0" smtClean="0" sz="2000" spc="0">
                <a:solidFill>
                  <a:srgbClr val="111111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-9">
                <a:solidFill>
                  <a:srgbClr val="111111"/>
                </a:solidFill>
                <a:latin typeface="Times New Roman"/>
                <a:cs typeface="Times New Roman"/>
              </a:rPr>
              <a:t>n</a:t>
            </a:r>
            <a:r>
              <a:rPr dirty="0" smtClean="0" sz="2000" spc="0">
                <a:solidFill>
                  <a:srgbClr val="111111"/>
                </a:solidFill>
                <a:latin typeface="Times New Roman"/>
                <a:cs typeface="Times New Roman"/>
              </a:rPr>
              <a:t>dizi</a:t>
            </a:r>
            <a:r>
              <a:rPr dirty="0" smtClean="0" sz="2000" spc="-9">
                <a:solidFill>
                  <a:srgbClr val="111111"/>
                </a:solidFill>
                <a:latin typeface="Times New Roman"/>
                <a:cs typeface="Times New Roman"/>
              </a:rPr>
              <a:t>o</a:t>
            </a:r>
            <a:r>
              <a:rPr dirty="0" smtClean="0" sz="2000" spc="0">
                <a:solidFill>
                  <a:srgbClr val="111111"/>
                </a:solidFill>
                <a:latin typeface="Times New Roman"/>
                <a:cs typeface="Times New Roman"/>
              </a:rPr>
              <a:t>ni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3289" y="4926732"/>
            <a:ext cx="3866311" cy="528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0"/>
              </a:lnSpc>
              <a:spcBef>
                <a:spcPts val="91"/>
              </a:spcBef>
            </a:pP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riori</a:t>
            </a:r>
            <a:r>
              <a:rPr dirty="0" smtClean="0" sz="1800" spc="36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111111"/>
                </a:solidFill>
                <a:latin typeface="Times New Roman"/>
                <a:cs typeface="Times New Roman"/>
              </a:rPr>
              <a:t>40</a:t>
            </a:r>
            <a:r>
              <a:rPr dirty="0" smtClean="0" sz="1800" spc="170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111111"/>
                </a:solidFill>
                <a:latin typeface="Times New Roman"/>
                <a:cs typeface="Times New Roman"/>
              </a:rPr>
              <a:t>cre</a:t>
            </a:r>
            <a:r>
              <a:rPr dirty="0" smtClean="0" sz="1800" spc="-4" b="1">
                <a:solidFill>
                  <a:srgbClr val="111111"/>
                </a:solidFill>
                <a:latin typeface="Times New Roman"/>
                <a:cs typeface="Times New Roman"/>
              </a:rPr>
              <a:t>d</a:t>
            </a:r>
            <a:r>
              <a:rPr dirty="0" smtClean="0" sz="1800" spc="0" b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4" b="1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 b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-117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at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rib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u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ibi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-34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111111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-4" b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800" spc="0" b="1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800" spc="42" b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 b="1">
                <a:solidFill>
                  <a:srgbClr val="111111"/>
                </a:solidFill>
                <a:latin typeface="Times New Roman"/>
                <a:cs typeface="Times New Roman"/>
              </a:rPr>
              <a:t>tem</a:t>
            </a:r>
            <a:r>
              <a:rPr dirty="0" smtClean="0" sz="1800" spc="4" b="1">
                <a:solidFill>
                  <a:srgbClr val="111111"/>
                </a:solidFill>
                <a:latin typeface="Times New Roman"/>
                <a:cs typeface="Times New Roman"/>
              </a:rPr>
              <a:t>p</a:t>
            </a:r>
            <a:r>
              <a:rPr dirty="0" smtClean="0" sz="1800" spc="0" b="1">
                <a:solidFill>
                  <a:srgbClr val="111111"/>
                </a:solidFill>
                <a:latin typeface="Times New Roman"/>
                <a:cs typeface="Times New Roman"/>
              </a:rPr>
              <a:t>o</a:t>
            </a:r>
            <a:endParaRPr sz="1800">
              <a:latin typeface="Times New Roman"/>
              <a:cs typeface="Times New Roman"/>
            </a:endParaRPr>
          </a:p>
          <a:p>
            <a:pPr marL="12700" marR="34289">
              <a:lnSpc>
                <a:spcPct val="95825"/>
              </a:lnSpc>
            </a:pP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per</a:t>
            </a:r>
            <a:r>
              <a:rPr dirty="0" smtClean="0" sz="1800" spc="12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at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ivi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à,</a:t>
            </a:r>
            <a:r>
              <a:rPr dirty="0" smtClean="0" sz="1800" spc="238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n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ves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imen</a:t>
            </a:r>
            <a:r>
              <a:rPr dirty="0" smtClean="0" sz="1800" spc="4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800" spc="-54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o</a:t>
            </a:r>
            <a:r>
              <a:rPr dirty="0" smtClean="0" sz="1800" spc="-9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forma</a:t>
            </a:r>
            <a:r>
              <a:rPr dirty="0" smtClean="0" sz="1800" spc="-4">
                <a:solidFill>
                  <a:srgbClr val="111111"/>
                </a:solidFill>
                <a:latin typeface="Times New Roman"/>
                <a:cs typeface="Times New Roman"/>
              </a:rPr>
              <a:t>z</a:t>
            </a:r>
            <a:r>
              <a:rPr dirty="0" smtClean="0" sz="1800" spc="0">
                <a:solidFill>
                  <a:srgbClr val="111111"/>
                </a:solidFill>
                <a:latin typeface="Times New Roman"/>
                <a:cs typeface="Times New Roman"/>
              </a:rPr>
              <a:t>ione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3826" y="6289511"/>
            <a:ext cx="103444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5"/>
              </a:lnSpc>
              <a:spcBef>
                <a:spcPts val="62"/>
              </a:spcBef>
            </a:pP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P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aten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1" i="1">
                <a:solidFill>
                  <a:srgbClr val="04ECEC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-34" i="1">
                <a:solidFill>
                  <a:srgbClr val="04ECEC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c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r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edi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03330" y="6289511"/>
            <a:ext cx="1336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5"/>
              </a:lnSpc>
              <a:spcBef>
                <a:spcPts val="62"/>
              </a:spcBef>
            </a:pP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90732" y="404367"/>
            <a:ext cx="10012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bject 98"/>
          <p:cNvSpPr/>
          <p:nvPr/>
        </p:nvSpPr>
        <p:spPr>
          <a:xfrm>
            <a:off x="0" y="5864352"/>
            <a:ext cx="12192000" cy="993647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0" y="5864352"/>
            <a:ext cx="12192000" cy="993647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762" y="6168390"/>
            <a:ext cx="1764792" cy="0"/>
          </a:xfrm>
          <a:custGeom>
            <a:avLst/>
            <a:gdLst/>
            <a:ahLst/>
            <a:cxnLst/>
            <a:rect l="l" t="t" r="r" b="b"/>
            <a:pathLst>
              <a:path w="1764792" h="0">
                <a:moveTo>
                  <a:pt x="0" y="0"/>
                </a:moveTo>
                <a:lnTo>
                  <a:pt x="1764792" y="0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11663934" y="6300978"/>
            <a:ext cx="0" cy="557783"/>
          </a:xfrm>
          <a:custGeom>
            <a:avLst/>
            <a:gdLst/>
            <a:ahLst/>
            <a:cxnLst/>
            <a:rect l="l" t="t" r="r" b="b"/>
            <a:pathLst>
              <a:path w="0" h="557783">
                <a:moveTo>
                  <a:pt x="0" y="0"/>
                </a:moveTo>
                <a:lnTo>
                  <a:pt x="0" y="557021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762" y="6168390"/>
            <a:ext cx="1764792" cy="0"/>
          </a:xfrm>
          <a:custGeom>
            <a:avLst/>
            <a:gdLst/>
            <a:ahLst/>
            <a:cxnLst/>
            <a:rect l="l" t="t" r="r" b="b"/>
            <a:pathLst>
              <a:path w="1764792" h="0">
                <a:moveTo>
                  <a:pt x="0" y="0"/>
                </a:moveTo>
                <a:lnTo>
                  <a:pt x="1764792" y="0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11663934" y="6300978"/>
            <a:ext cx="0" cy="557783"/>
          </a:xfrm>
          <a:custGeom>
            <a:avLst/>
            <a:gdLst/>
            <a:ahLst/>
            <a:cxnLst/>
            <a:rect l="l" t="t" r="r" b="b"/>
            <a:pathLst>
              <a:path w="0" h="557783">
                <a:moveTo>
                  <a:pt x="0" y="0"/>
                </a:moveTo>
                <a:lnTo>
                  <a:pt x="0" y="557021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0" y="2456688"/>
            <a:ext cx="12192000" cy="3396996"/>
          </a:xfrm>
          <a:custGeom>
            <a:avLst/>
            <a:gdLst/>
            <a:ahLst/>
            <a:cxnLst/>
            <a:rect l="l" t="t" r="r" b="b"/>
            <a:pathLst>
              <a:path w="12192000" h="3396996">
                <a:moveTo>
                  <a:pt x="0" y="3396996"/>
                </a:moveTo>
                <a:lnTo>
                  <a:pt x="12192000" y="3396996"/>
                </a:lnTo>
                <a:lnTo>
                  <a:pt x="12192000" y="0"/>
                </a:lnTo>
                <a:lnTo>
                  <a:pt x="0" y="0"/>
                </a:lnTo>
                <a:lnTo>
                  <a:pt x="0" y="3396996"/>
                </a:lnTo>
                <a:close/>
              </a:path>
            </a:pathLst>
          </a:custGeom>
          <a:solidFill>
            <a:srgbClr val="B7DDF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10221468" y="5853684"/>
            <a:ext cx="1031748" cy="1031747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9171432" y="5155692"/>
            <a:ext cx="621792" cy="76200"/>
          </a:xfrm>
          <a:custGeom>
            <a:avLst/>
            <a:gdLst/>
            <a:ahLst/>
            <a:cxnLst/>
            <a:rect l="l" t="t" r="r" b="b"/>
            <a:pathLst>
              <a:path w="621792" h="76200">
                <a:moveTo>
                  <a:pt x="558292" y="44449"/>
                </a:moveTo>
                <a:lnTo>
                  <a:pt x="545591" y="44450"/>
                </a:lnTo>
                <a:lnTo>
                  <a:pt x="545592" y="76199"/>
                </a:lnTo>
                <a:lnTo>
                  <a:pt x="621792" y="38099"/>
                </a:lnTo>
                <a:lnTo>
                  <a:pt x="558292" y="44449"/>
                </a:lnTo>
                <a:close/>
              </a:path>
              <a:path w="621792" h="76200">
                <a:moveTo>
                  <a:pt x="558292" y="31749"/>
                </a:moveTo>
                <a:lnTo>
                  <a:pt x="545592" y="0"/>
                </a:lnTo>
                <a:lnTo>
                  <a:pt x="545592" y="31749"/>
                </a:lnTo>
                <a:lnTo>
                  <a:pt x="558292" y="31749"/>
                </a:lnTo>
                <a:close/>
              </a:path>
              <a:path w="621792" h="76200">
                <a:moveTo>
                  <a:pt x="0" y="31749"/>
                </a:moveTo>
                <a:lnTo>
                  <a:pt x="0" y="44449"/>
                </a:lnTo>
                <a:lnTo>
                  <a:pt x="558292" y="44449"/>
                </a:lnTo>
                <a:lnTo>
                  <a:pt x="621792" y="38099"/>
                </a:lnTo>
                <a:lnTo>
                  <a:pt x="545592" y="0"/>
                </a:lnTo>
                <a:lnTo>
                  <a:pt x="558292" y="31749"/>
                </a:lnTo>
                <a:lnTo>
                  <a:pt x="0" y="31749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9171432" y="5454396"/>
            <a:ext cx="621792" cy="76200"/>
          </a:xfrm>
          <a:custGeom>
            <a:avLst/>
            <a:gdLst/>
            <a:ahLst/>
            <a:cxnLst/>
            <a:rect l="l" t="t" r="r" b="b"/>
            <a:pathLst>
              <a:path w="621792" h="76200">
                <a:moveTo>
                  <a:pt x="558292" y="44449"/>
                </a:moveTo>
                <a:lnTo>
                  <a:pt x="545591" y="44450"/>
                </a:lnTo>
                <a:lnTo>
                  <a:pt x="545592" y="76199"/>
                </a:lnTo>
                <a:lnTo>
                  <a:pt x="621792" y="38099"/>
                </a:lnTo>
                <a:lnTo>
                  <a:pt x="558292" y="44449"/>
                </a:lnTo>
                <a:close/>
              </a:path>
              <a:path w="621792" h="76200">
                <a:moveTo>
                  <a:pt x="558292" y="31749"/>
                </a:moveTo>
                <a:lnTo>
                  <a:pt x="545592" y="0"/>
                </a:lnTo>
                <a:lnTo>
                  <a:pt x="545592" y="31749"/>
                </a:lnTo>
                <a:lnTo>
                  <a:pt x="558292" y="31749"/>
                </a:lnTo>
                <a:close/>
              </a:path>
              <a:path w="621792" h="76200">
                <a:moveTo>
                  <a:pt x="0" y="31749"/>
                </a:moveTo>
                <a:lnTo>
                  <a:pt x="0" y="44449"/>
                </a:lnTo>
                <a:lnTo>
                  <a:pt x="558292" y="44449"/>
                </a:lnTo>
                <a:lnTo>
                  <a:pt x="621792" y="38099"/>
                </a:lnTo>
                <a:lnTo>
                  <a:pt x="545592" y="0"/>
                </a:lnTo>
                <a:lnTo>
                  <a:pt x="558292" y="31749"/>
                </a:lnTo>
                <a:lnTo>
                  <a:pt x="0" y="31749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11190732" y="544067"/>
            <a:ext cx="1001268" cy="0"/>
          </a:xfrm>
          <a:custGeom>
            <a:avLst/>
            <a:gdLst/>
            <a:ahLst/>
            <a:cxnLst/>
            <a:rect l="l" t="t" r="r" b="b"/>
            <a:pathLst>
              <a:path w="1001268" h="0">
                <a:moveTo>
                  <a:pt x="0" y="0"/>
                </a:moveTo>
                <a:lnTo>
                  <a:pt x="1001268" y="0"/>
                </a:lnTo>
              </a:path>
            </a:pathLst>
          </a:custGeom>
          <a:ln w="63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687324" y="0"/>
            <a:ext cx="71628" cy="1828800"/>
          </a:xfrm>
          <a:custGeom>
            <a:avLst/>
            <a:gdLst/>
            <a:ahLst/>
            <a:cxnLst/>
            <a:rect l="l" t="t" r="r" b="b"/>
            <a:pathLst>
              <a:path w="71628" h="1828800">
                <a:moveTo>
                  <a:pt x="0" y="1828800"/>
                </a:moveTo>
                <a:lnTo>
                  <a:pt x="71628" y="1828800"/>
                </a:lnTo>
                <a:lnTo>
                  <a:pt x="71628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034B8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1069086" y="1832610"/>
            <a:ext cx="630936" cy="0"/>
          </a:xfrm>
          <a:custGeom>
            <a:avLst/>
            <a:gdLst/>
            <a:ahLst/>
            <a:cxnLst/>
            <a:rect l="l" t="t" r="r" b="b"/>
            <a:pathLst>
              <a:path w="630936" h="0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19050">
            <a:solidFill>
              <a:srgbClr val="034B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1060361" y="1150620"/>
            <a:ext cx="9773119" cy="488695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1020470" y="971423"/>
            <a:ext cx="10034397" cy="710184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10782046" y="221614"/>
            <a:ext cx="1083563" cy="208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086307" y="1894966"/>
            <a:ext cx="4391152" cy="443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406388" y="2688748"/>
            <a:ext cx="4009745" cy="18518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498" marR="45720">
              <a:lnSpc>
                <a:spcPts val="2790"/>
              </a:lnSpc>
              <a:spcBef>
                <a:spcPts val="139"/>
              </a:spcBef>
            </a:pPr>
            <a:r>
              <a:rPr dirty="0" smtClean="0" baseline="1035" sz="4200" spc="0" b="1">
                <a:solidFill>
                  <a:srgbClr val="034B8B"/>
                </a:solidFill>
                <a:latin typeface="Times New Roman"/>
                <a:cs typeface="Times New Roman"/>
              </a:rPr>
              <a:t>FINO</a:t>
            </a:r>
            <a:r>
              <a:rPr dirty="0" smtClean="0" baseline="1035" sz="4200" spc="166" b="1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035" sz="4200" spc="0" b="1">
                <a:solidFill>
                  <a:srgbClr val="034B8B"/>
                </a:solidFill>
                <a:latin typeface="Times New Roman"/>
                <a:cs typeface="Times New Roman"/>
              </a:rPr>
              <a:t>A</a:t>
            </a:r>
            <a:r>
              <a:rPr dirty="0" smtClean="0" baseline="1035" sz="4200" spc="6" b="1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035" sz="4200" spc="0" b="1">
                <a:solidFill>
                  <a:srgbClr val="034B8B"/>
                </a:solidFill>
                <a:latin typeface="Times New Roman"/>
                <a:cs typeface="Times New Roman"/>
              </a:rPr>
              <a:t>20</a:t>
            </a:r>
            <a:r>
              <a:rPr dirty="0" smtClean="0" baseline="1035" sz="4200" spc="212" b="1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035" sz="4200" spc="0" b="1">
                <a:solidFill>
                  <a:srgbClr val="034B8B"/>
                </a:solidFill>
                <a:latin typeface="Times New Roman"/>
                <a:cs typeface="Times New Roman"/>
              </a:rPr>
              <a:t>CREDI</a:t>
            </a:r>
            <a:r>
              <a:rPr dirty="0" smtClean="0" baseline="1035" sz="4200" spc="9" b="1">
                <a:solidFill>
                  <a:srgbClr val="034B8B"/>
                </a:solidFill>
                <a:latin typeface="Times New Roman"/>
                <a:cs typeface="Times New Roman"/>
              </a:rPr>
              <a:t>T</a:t>
            </a:r>
            <a:r>
              <a:rPr dirty="0" smtClean="0" baseline="1035" sz="4200" spc="0" b="1">
                <a:solidFill>
                  <a:srgbClr val="034B8B"/>
                </a:solidFill>
                <a:latin typeface="Times New Roman"/>
                <a:cs typeface="Times New Roman"/>
              </a:rPr>
              <a:t>I</a:t>
            </a:r>
            <a:endParaRPr sz="2800">
              <a:latin typeface="Times New Roman"/>
              <a:cs typeface="Times New Roman"/>
            </a:endParaRPr>
          </a:p>
          <a:p>
            <a:pPr marL="12700" marR="185641">
              <a:lnSpc>
                <a:spcPct val="100041"/>
              </a:lnSpc>
              <a:spcBef>
                <a:spcPts val="2254"/>
              </a:spcBef>
            </a:pP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Attr</a:t>
            </a:r>
            <a:r>
              <a:rPr dirty="0" smtClean="0" sz="1600" spc="-8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b</a:t>
            </a:r>
            <a:r>
              <a:rPr dirty="0" smtClean="0" sz="1600" spc="-8" i="1">
                <a:solidFill>
                  <a:srgbClr val="111111"/>
                </a:solidFill>
                <a:latin typeface="Times New Roman"/>
                <a:cs typeface="Times New Roman"/>
              </a:rPr>
              <a:t>u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-8" i="1">
                <a:solidFill>
                  <a:srgbClr val="111111"/>
                </a:solidFill>
                <a:latin typeface="Times New Roman"/>
                <a:cs typeface="Times New Roman"/>
              </a:rPr>
              <a:t>b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ili</a:t>
            </a:r>
            <a:r>
              <a:rPr dirty="0" smtClean="0" sz="1600" spc="59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d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opo</a:t>
            </a:r>
            <a:r>
              <a:rPr dirty="0" smtClean="0" sz="1600" spc="-105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-26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scio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108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d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-34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p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154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-62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cr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d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c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o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sì</a:t>
            </a:r>
            <a:r>
              <a:rPr dirty="0" smtClean="0" sz="1600" spc="-34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c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c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o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:</a:t>
            </a:r>
            <a:endParaRPr sz="1600">
              <a:latin typeface="Times New Roman"/>
              <a:cs typeface="Times New Roman"/>
            </a:endParaRPr>
          </a:p>
          <a:p>
            <a:pPr marL="91948">
              <a:lnSpc>
                <a:spcPct val="95825"/>
              </a:lnSpc>
              <a:spcBef>
                <a:spcPts val="654"/>
              </a:spcBef>
            </a:pPr>
            <a:r>
              <a:rPr dirty="0" smtClean="0" sz="2400" spc="0">
                <a:solidFill>
                  <a:srgbClr val="0066CC"/>
                </a:solidFill>
                <a:latin typeface="Times New Roman"/>
                <a:cs typeface="Times New Roman"/>
              </a:rPr>
              <a:t>1</a:t>
            </a:r>
            <a:r>
              <a:rPr dirty="0" smtClean="0" sz="2400" spc="74">
                <a:solidFill>
                  <a:srgbClr val="0066CC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0066CC"/>
                </a:solidFill>
                <a:latin typeface="Times New Roman"/>
                <a:cs typeface="Times New Roman"/>
              </a:rPr>
              <a:t>credito</a:t>
            </a:r>
            <a:r>
              <a:rPr dirty="0" smtClean="0" sz="2400" spc="252">
                <a:solidFill>
                  <a:srgbClr val="0066CC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0066CC"/>
                </a:solidFill>
                <a:latin typeface="Times New Roman"/>
                <a:cs typeface="Times New Roman"/>
              </a:rPr>
              <a:t>ogni</a:t>
            </a:r>
            <a:r>
              <a:rPr dirty="0" smtClean="0" sz="2400" spc="-37">
                <a:solidFill>
                  <a:srgbClr val="0066CC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0066CC"/>
                </a:solidFill>
                <a:latin typeface="Times New Roman"/>
                <a:cs typeface="Times New Roman"/>
              </a:rPr>
              <a:t>2</a:t>
            </a:r>
            <a:r>
              <a:rPr dirty="0" smtClean="0" sz="2400" spc="83">
                <a:solidFill>
                  <a:srgbClr val="0066CC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0066CC"/>
                </a:solidFill>
                <a:latin typeface="Times New Roman"/>
                <a:cs typeface="Times New Roman"/>
              </a:rPr>
              <a:t>a</a:t>
            </a:r>
            <a:r>
              <a:rPr dirty="0" smtClean="0" sz="2400" spc="-4">
                <a:solidFill>
                  <a:srgbClr val="0066CC"/>
                </a:solidFill>
                <a:latin typeface="Times New Roman"/>
                <a:cs typeface="Times New Roman"/>
              </a:rPr>
              <a:t>n</a:t>
            </a:r>
            <a:r>
              <a:rPr dirty="0" smtClean="0" sz="2400" spc="0">
                <a:solidFill>
                  <a:srgbClr val="0066CC"/>
                </a:solidFill>
                <a:latin typeface="Times New Roman"/>
                <a:cs typeface="Times New Roman"/>
              </a:rPr>
              <a:t>ni</a:t>
            </a:r>
            <a:r>
              <a:rPr dirty="0" smtClean="0" sz="2400" spc="100">
                <a:solidFill>
                  <a:srgbClr val="0066CC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0066CC"/>
                </a:solidFill>
                <a:latin typeface="Times New Roman"/>
                <a:cs typeface="Times New Roman"/>
              </a:rPr>
              <a:t>di</a:t>
            </a:r>
            <a:r>
              <a:rPr dirty="0" smtClean="0" sz="2400" spc="-144">
                <a:solidFill>
                  <a:srgbClr val="0066CC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solidFill>
                  <a:srgbClr val="0066CC"/>
                </a:solidFill>
                <a:latin typeface="Times New Roman"/>
                <a:cs typeface="Times New Roman"/>
              </a:rPr>
              <a:t>attività</a:t>
            </a:r>
            <a:endParaRPr sz="2400">
              <a:latin typeface="Times New Roman"/>
              <a:cs typeface="Times New Roman"/>
            </a:endParaRPr>
          </a:p>
          <a:p>
            <a:pPr marL="687362" marR="654487" algn="ctr">
              <a:lnSpc>
                <a:spcPct val="95825"/>
              </a:lnSpc>
              <a:spcBef>
                <a:spcPts val="145"/>
              </a:spcBef>
            </a:pP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s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nza</a:t>
            </a:r>
            <a:r>
              <a:rPr dirty="0" smtClean="0" sz="1600" spc="67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c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o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st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z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ione</a:t>
            </a:r>
            <a:r>
              <a:rPr dirty="0" smtClean="0" sz="1600" spc="48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d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-5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v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o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z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ioni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73607" y="2698300"/>
            <a:ext cx="3916781" cy="1146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349">
              <a:lnSpc>
                <a:spcPts val="2790"/>
              </a:lnSpc>
              <a:spcBef>
                <a:spcPts val="139"/>
              </a:spcBef>
            </a:pPr>
            <a:r>
              <a:rPr dirty="0" smtClean="0" baseline="1035" sz="4200" spc="0" b="1">
                <a:solidFill>
                  <a:srgbClr val="034B8B"/>
                </a:solidFill>
                <a:latin typeface="Times New Roman"/>
                <a:cs typeface="Times New Roman"/>
              </a:rPr>
              <a:t>FINO</a:t>
            </a:r>
            <a:r>
              <a:rPr dirty="0" smtClean="0" baseline="1035" sz="4200" spc="166" b="1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035" sz="4200" spc="0" b="1">
                <a:solidFill>
                  <a:srgbClr val="034B8B"/>
                </a:solidFill>
                <a:latin typeface="Times New Roman"/>
                <a:cs typeface="Times New Roman"/>
              </a:rPr>
              <a:t>A</a:t>
            </a:r>
            <a:r>
              <a:rPr dirty="0" smtClean="0" baseline="1035" sz="4200" spc="-3" b="1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035" sz="4200" spc="0" b="1">
                <a:solidFill>
                  <a:srgbClr val="034B8B"/>
                </a:solidFill>
                <a:latin typeface="Times New Roman"/>
                <a:cs typeface="Times New Roman"/>
              </a:rPr>
              <a:t>10</a:t>
            </a:r>
            <a:r>
              <a:rPr dirty="0" smtClean="0" baseline="1035" sz="4200" spc="212" b="1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035" sz="4200" spc="0" b="1">
                <a:solidFill>
                  <a:srgbClr val="034B8B"/>
                </a:solidFill>
                <a:latin typeface="Times New Roman"/>
                <a:cs typeface="Times New Roman"/>
              </a:rPr>
              <a:t>CREDITI</a:t>
            </a:r>
            <a:endParaRPr sz="2800">
              <a:latin typeface="Times New Roman"/>
              <a:cs typeface="Times New Roman"/>
            </a:endParaRPr>
          </a:p>
          <a:p>
            <a:pPr marL="72135">
              <a:lnSpc>
                <a:spcPct val="100041"/>
              </a:lnSpc>
              <a:spcBef>
                <a:spcPts val="2177"/>
              </a:spcBef>
            </a:pP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Attr</a:t>
            </a:r>
            <a:r>
              <a:rPr dirty="0" smtClean="0" sz="1600" spc="-8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b</a:t>
            </a:r>
            <a:r>
              <a:rPr dirty="0" smtClean="0" sz="1600" spc="-8" i="1">
                <a:solidFill>
                  <a:srgbClr val="111111"/>
                </a:solidFill>
                <a:latin typeface="Times New Roman"/>
                <a:cs typeface="Times New Roman"/>
              </a:rPr>
              <a:t>u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-8" i="1">
                <a:solidFill>
                  <a:srgbClr val="111111"/>
                </a:solidFill>
                <a:latin typeface="Times New Roman"/>
                <a:cs typeface="Times New Roman"/>
              </a:rPr>
              <a:t>b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ili</a:t>
            </a:r>
            <a:r>
              <a:rPr dirty="0" smtClean="0" sz="1600" spc="59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13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mome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to</a:t>
            </a:r>
            <a:r>
              <a:rPr dirty="0" smtClean="0" sz="1600" spc="148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d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-25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scio</a:t>
            </a:r>
            <a:r>
              <a:rPr dirty="0" smtClean="0" sz="1600" spc="14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d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-34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p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sul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6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b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se</a:t>
            </a:r>
            <a:r>
              <a:rPr dirty="0" smtClean="0" sz="1600" spc="28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d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-25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d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ta</a:t>
            </a:r>
            <a:r>
              <a:rPr dirty="0" smtClean="0" sz="1600" spc="21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d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-54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s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crizione</a:t>
            </a:r>
            <a:r>
              <a:rPr dirty="0" smtClean="0" sz="1600" spc="75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-23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C.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C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.I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.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A.</a:t>
            </a:r>
            <a:r>
              <a:rPr dirty="0" smtClean="0" sz="1600" spc="14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67460" y="3992986"/>
            <a:ext cx="133811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dirty="0" smtClean="0" sz="1400" spc="0">
                <a:solidFill>
                  <a:srgbClr val="2284D9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87170" y="4004583"/>
            <a:ext cx="1177804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  <a:spcBef>
                <a:spcPts val="72"/>
              </a:spcBef>
            </a:pPr>
            <a:r>
              <a:rPr dirty="0" smtClean="0" sz="1400" spc="4">
                <a:latin typeface="Times New Roman"/>
                <a:cs typeface="Times New Roman"/>
              </a:rPr>
              <a:t>F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no</a:t>
            </a:r>
            <a:r>
              <a:rPr dirty="0" smtClean="0" sz="1400" spc="-4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49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nn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-6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67460" y="4388979"/>
            <a:ext cx="133996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dirty="0" smtClean="0" sz="1400" spc="0">
                <a:solidFill>
                  <a:srgbClr val="2284D9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87170" y="4400596"/>
            <a:ext cx="1298552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  <a:spcBef>
                <a:spcPts val="72"/>
              </a:spcBef>
            </a:pPr>
            <a:r>
              <a:rPr dirty="0" smtClean="0" sz="1400" spc="-4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4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128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nn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-6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67460" y="4785847"/>
            <a:ext cx="133811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dirty="0" smtClean="0" sz="1400" spc="0">
                <a:solidFill>
                  <a:srgbClr val="2284D9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87170" y="4797444"/>
            <a:ext cx="1399334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  <a:spcBef>
                <a:spcPts val="72"/>
              </a:spcBef>
            </a:pPr>
            <a:r>
              <a:rPr dirty="0" smtClean="0" sz="1400" spc="-4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13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123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nn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-5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24930" y="4804429"/>
            <a:ext cx="2509368" cy="8179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91">
              <a:lnSpc>
                <a:spcPts val="1450"/>
              </a:lnSpc>
              <a:spcBef>
                <a:spcPts val="72"/>
              </a:spcBef>
            </a:pPr>
            <a:r>
              <a:rPr dirty="0" smtClean="0" sz="1400" b="1">
                <a:latin typeface="Times New Roman"/>
                <a:cs typeface="Times New Roman"/>
              </a:rPr>
              <a:t>Esem</a:t>
            </a:r>
            <a:r>
              <a:rPr dirty="0" smtClean="0" sz="1400" spc="4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4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12700" marR="26791">
              <a:lnSpc>
                <a:spcPct val="95825"/>
              </a:lnSpc>
              <a:spcBef>
                <a:spcPts val="633"/>
              </a:spcBef>
            </a:pPr>
            <a:r>
              <a:rPr dirty="0" smtClean="0" sz="1400" spc="-4">
                <a:latin typeface="Times New Roman"/>
                <a:cs typeface="Times New Roman"/>
              </a:rPr>
              <a:t>D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78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ril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43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della</a:t>
            </a:r>
            <a:r>
              <a:rPr dirty="0" smtClean="0" sz="1400" spc="36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tente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10"/>
              </a:spcBef>
            </a:pPr>
            <a:r>
              <a:rPr dirty="0" smtClean="0" sz="1400" spc="-4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atu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azi</a:t>
            </a:r>
            <a:r>
              <a:rPr dirty="0" smtClean="0" sz="1400" spc="4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291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11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9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editi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aggiuntivi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83165" y="5098561"/>
            <a:ext cx="872105" cy="5238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791">
              <a:lnSpc>
                <a:spcPts val="1450"/>
              </a:lnSpc>
              <a:spcBef>
                <a:spcPts val="72"/>
              </a:spcBef>
            </a:pPr>
            <a:r>
              <a:rPr dirty="0" smtClean="0" sz="1400" spc="4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.1</a:t>
            </a:r>
            <a:r>
              <a:rPr dirty="0" smtClean="0" sz="1400" spc="4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4" b="1">
                <a:latin typeface="Times New Roman"/>
                <a:cs typeface="Times New Roman"/>
              </a:rPr>
              <a:t>2024</a:t>
            </a:r>
            <a:endParaRPr sz="1400">
              <a:latin typeface="Times New Roman"/>
              <a:cs typeface="Times New Roman"/>
            </a:endParaRPr>
          </a:p>
          <a:p>
            <a:pPr marL="52324">
              <a:lnSpc>
                <a:spcPct val="95825"/>
              </a:lnSpc>
              <a:spcBef>
                <a:spcPts val="837"/>
              </a:spcBef>
            </a:pPr>
            <a:r>
              <a:rPr dirty="0" smtClean="0" sz="1400" spc="4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.1</a:t>
            </a:r>
            <a:r>
              <a:rPr dirty="0" smtClean="0" sz="1400" spc="4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4" b="1">
                <a:latin typeface="Times New Roman"/>
                <a:cs typeface="Times New Roman"/>
              </a:rPr>
              <a:t>2064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7460" y="5182087"/>
            <a:ext cx="133811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dirty="0" smtClean="0" sz="1400" spc="0">
                <a:solidFill>
                  <a:srgbClr val="2284D9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87170" y="5193684"/>
            <a:ext cx="1399334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  <a:spcBef>
                <a:spcPts val="72"/>
              </a:spcBef>
            </a:pPr>
            <a:r>
              <a:rPr dirty="0" smtClean="0" sz="1400" spc="-4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13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123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nn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-5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7460" y="5578055"/>
            <a:ext cx="133996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dirty="0" smtClean="0" sz="1400" spc="0">
                <a:solidFill>
                  <a:srgbClr val="2284D9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7170" y="5589672"/>
            <a:ext cx="1301767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  <a:spcBef>
                <a:spcPts val="72"/>
              </a:spcBef>
            </a:pPr>
            <a:r>
              <a:rPr dirty="0" smtClean="0" sz="1400" spc="-4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9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7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11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4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i: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3826" y="6289511"/>
            <a:ext cx="103444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5"/>
              </a:lnSpc>
              <a:spcBef>
                <a:spcPts val="62"/>
              </a:spcBef>
            </a:pP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P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aten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1" i="1">
                <a:solidFill>
                  <a:srgbClr val="04ECEC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-34" i="1">
                <a:solidFill>
                  <a:srgbClr val="04ECEC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c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r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edi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03330" y="6289511"/>
            <a:ext cx="1336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5"/>
              </a:lnSpc>
              <a:spcBef>
                <a:spcPts val="62"/>
              </a:spcBef>
            </a:pP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90732" y="404367"/>
            <a:ext cx="10012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67"/>
          <p:cNvSpPr/>
          <p:nvPr/>
        </p:nvSpPr>
        <p:spPr>
          <a:xfrm>
            <a:off x="0" y="5864352"/>
            <a:ext cx="12192000" cy="99364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0" y="5864352"/>
            <a:ext cx="12192000" cy="993647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762" y="6168390"/>
            <a:ext cx="1764792" cy="0"/>
          </a:xfrm>
          <a:custGeom>
            <a:avLst/>
            <a:gdLst/>
            <a:ahLst/>
            <a:cxnLst/>
            <a:rect l="l" t="t" r="r" b="b"/>
            <a:pathLst>
              <a:path w="1764792" h="0">
                <a:moveTo>
                  <a:pt x="0" y="0"/>
                </a:moveTo>
                <a:lnTo>
                  <a:pt x="1764792" y="0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11663934" y="6300978"/>
            <a:ext cx="0" cy="557783"/>
          </a:xfrm>
          <a:custGeom>
            <a:avLst/>
            <a:gdLst/>
            <a:ahLst/>
            <a:cxnLst/>
            <a:rect l="l" t="t" r="r" b="b"/>
            <a:pathLst>
              <a:path w="0" h="557783">
                <a:moveTo>
                  <a:pt x="0" y="0"/>
                </a:moveTo>
                <a:lnTo>
                  <a:pt x="0" y="557021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762" y="6168390"/>
            <a:ext cx="1764792" cy="0"/>
          </a:xfrm>
          <a:custGeom>
            <a:avLst/>
            <a:gdLst/>
            <a:ahLst/>
            <a:cxnLst/>
            <a:rect l="l" t="t" r="r" b="b"/>
            <a:pathLst>
              <a:path w="1764792" h="0">
                <a:moveTo>
                  <a:pt x="0" y="0"/>
                </a:moveTo>
                <a:lnTo>
                  <a:pt x="1764792" y="0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11663934" y="6300978"/>
            <a:ext cx="0" cy="557783"/>
          </a:xfrm>
          <a:custGeom>
            <a:avLst/>
            <a:gdLst/>
            <a:ahLst/>
            <a:cxnLst/>
            <a:rect l="l" t="t" r="r" b="b"/>
            <a:pathLst>
              <a:path w="0" h="557783">
                <a:moveTo>
                  <a:pt x="0" y="0"/>
                </a:moveTo>
                <a:lnTo>
                  <a:pt x="0" y="557021"/>
                </a:lnTo>
              </a:path>
            </a:pathLst>
          </a:custGeom>
          <a:ln w="19050">
            <a:solidFill>
              <a:srgbClr val="04ECE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0" y="2456688"/>
            <a:ext cx="12192000" cy="3396996"/>
          </a:xfrm>
          <a:custGeom>
            <a:avLst/>
            <a:gdLst/>
            <a:ahLst/>
            <a:cxnLst/>
            <a:rect l="l" t="t" r="r" b="b"/>
            <a:pathLst>
              <a:path w="12192000" h="3396996">
                <a:moveTo>
                  <a:pt x="0" y="3396996"/>
                </a:moveTo>
                <a:lnTo>
                  <a:pt x="12192000" y="3396996"/>
                </a:lnTo>
                <a:lnTo>
                  <a:pt x="12192000" y="0"/>
                </a:lnTo>
                <a:lnTo>
                  <a:pt x="0" y="0"/>
                </a:lnTo>
                <a:lnTo>
                  <a:pt x="0" y="3396996"/>
                </a:lnTo>
                <a:close/>
              </a:path>
            </a:pathLst>
          </a:custGeom>
          <a:solidFill>
            <a:srgbClr val="B7DDF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10221468" y="5853684"/>
            <a:ext cx="1031748" cy="1031747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11190732" y="544067"/>
            <a:ext cx="1001268" cy="0"/>
          </a:xfrm>
          <a:custGeom>
            <a:avLst/>
            <a:gdLst/>
            <a:ahLst/>
            <a:cxnLst/>
            <a:rect l="l" t="t" r="r" b="b"/>
            <a:pathLst>
              <a:path w="1001268" h="0">
                <a:moveTo>
                  <a:pt x="0" y="0"/>
                </a:moveTo>
                <a:lnTo>
                  <a:pt x="1001268" y="0"/>
                </a:lnTo>
              </a:path>
            </a:pathLst>
          </a:custGeom>
          <a:ln w="6350">
            <a:solidFill>
              <a:srgbClr val="0066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687324" y="0"/>
            <a:ext cx="71628" cy="1828800"/>
          </a:xfrm>
          <a:custGeom>
            <a:avLst/>
            <a:gdLst/>
            <a:ahLst/>
            <a:cxnLst/>
            <a:rect l="l" t="t" r="r" b="b"/>
            <a:pathLst>
              <a:path w="71628" h="1828800">
                <a:moveTo>
                  <a:pt x="0" y="1828800"/>
                </a:moveTo>
                <a:lnTo>
                  <a:pt x="71628" y="1828800"/>
                </a:lnTo>
                <a:lnTo>
                  <a:pt x="71628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034B8B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1069086" y="1832610"/>
            <a:ext cx="630936" cy="0"/>
          </a:xfrm>
          <a:custGeom>
            <a:avLst/>
            <a:gdLst/>
            <a:ahLst/>
            <a:cxnLst/>
            <a:rect l="l" t="t" r="r" b="b"/>
            <a:pathLst>
              <a:path w="630936" h="0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19050">
            <a:solidFill>
              <a:srgbClr val="034B8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060361" y="1170939"/>
            <a:ext cx="6697814" cy="364871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1020470" y="971423"/>
            <a:ext cx="6965188" cy="71018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0782046" y="221614"/>
            <a:ext cx="1083563" cy="208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086307" y="1885137"/>
            <a:ext cx="4391152" cy="443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406388" y="2581560"/>
            <a:ext cx="3837886" cy="1059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498" marR="22349">
              <a:lnSpc>
                <a:spcPts val="2790"/>
              </a:lnSpc>
              <a:spcBef>
                <a:spcPts val="139"/>
              </a:spcBef>
            </a:pPr>
            <a:r>
              <a:rPr dirty="0" smtClean="0" baseline="1035" sz="4200" spc="0" b="1">
                <a:solidFill>
                  <a:srgbClr val="034B8B"/>
                </a:solidFill>
                <a:latin typeface="Times New Roman"/>
                <a:cs typeface="Times New Roman"/>
              </a:rPr>
              <a:t>FINO</a:t>
            </a:r>
            <a:r>
              <a:rPr dirty="0" smtClean="0" baseline="1035" sz="4200" spc="166" b="1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035" sz="4200" spc="0" b="1">
                <a:solidFill>
                  <a:srgbClr val="034B8B"/>
                </a:solidFill>
                <a:latin typeface="Times New Roman"/>
                <a:cs typeface="Times New Roman"/>
              </a:rPr>
              <a:t>A</a:t>
            </a:r>
            <a:r>
              <a:rPr dirty="0" smtClean="0" baseline="1035" sz="4200" spc="6" b="1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035" sz="4200" spc="0" b="1">
                <a:solidFill>
                  <a:srgbClr val="034B8B"/>
                </a:solidFill>
                <a:latin typeface="Times New Roman"/>
                <a:cs typeface="Times New Roman"/>
              </a:rPr>
              <a:t>10</a:t>
            </a:r>
            <a:r>
              <a:rPr dirty="0" smtClean="0" baseline="1035" sz="4200" spc="212" b="1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035" sz="4200" spc="0" b="1">
                <a:solidFill>
                  <a:srgbClr val="034B8B"/>
                </a:solidFill>
                <a:latin typeface="Times New Roman"/>
                <a:cs typeface="Times New Roman"/>
              </a:rPr>
              <a:t>CREDI</a:t>
            </a:r>
            <a:r>
              <a:rPr dirty="0" smtClean="0" baseline="1035" sz="4200" spc="9" b="1">
                <a:solidFill>
                  <a:srgbClr val="034B8B"/>
                </a:solidFill>
                <a:latin typeface="Times New Roman"/>
                <a:cs typeface="Times New Roman"/>
              </a:rPr>
              <a:t>T</a:t>
            </a:r>
            <a:r>
              <a:rPr dirty="0" smtClean="0" baseline="1035" sz="4200" spc="0" b="1">
                <a:solidFill>
                  <a:srgbClr val="034B8B"/>
                </a:solidFill>
                <a:latin typeface="Times New Roman"/>
                <a:cs typeface="Times New Roman"/>
              </a:rPr>
              <a:t>I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  <a:spcBef>
                <a:spcPts val="1497"/>
              </a:spcBef>
            </a:pP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Attr</a:t>
            </a:r>
            <a:r>
              <a:rPr dirty="0" smtClean="0" sz="1600" spc="-8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b</a:t>
            </a:r>
            <a:r>
              <a:rPr dirty="0" smtClean="0" sz="1600" spc="-8" i="1">
                <a:solidFill>
                  <a:srgbClr val="111111"/>
                </a:solidFill>
                <a:latin typeface="Times New Roman"/>
                <a:cs typeface="Times New Roman"/>
              </a:rPr>
              <a:t>u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-8" i="1">
                <a:solidFill>
                  <a:srgbClr val="111111"/>
                </a:solidFill>
                <a:latin typeface="Times New Roman"/>
                <a:cs typeface="Times New Roman"/>
              </a:rPr>
              <a:t>b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ili</a:t>
            </a:r>
            <a:r>
              <a:rPr dirty="0" smtClean="0" sz="1600" spc="59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p</a:t>
            </a:r>
            <a:r>
              <a:rPr dirty="0" smtClean="0" sz="1600" spc="-8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108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v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à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,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v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st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m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i,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form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z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ione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g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g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u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v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i,</a:t>
            </a:r>
            <a:r>
              <a:rPr dirty="0" smtClean="0" sz="1600" spc="-14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tra</a:t>
            </a:r>
            <a:r>
              <a:rPr dirty="0" smtClean="0" sz="1600" spc="-85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cui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d</a:t>
            </a:r>
            <a:r>
              <a:rPr dirty="0" smtClean="0" sz="1600" spc="-6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s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m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p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io: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3607" y="2591593"/>
            <a:ext cx="3897932" cy="1652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349">
              <a:lnSpc>
                <a:spcPts val="2790"/>
              </a:lnSpc>
              <a:spcBef>
                <a:spcPts val="139"/>
              </a:spcBef>
            </a:pPr>
            <a:r>
              <a:rPr dirty="0" smtClean="0" baseline="1035" sz="4200" spc="0" b="1">
                <a:solidFill>
                  <a:srgbClr val="034B8B"/>
                </a:solidFill>
                <a:latin typeface="Times New Roman"/>
                <a:cs typeface="Times New Roman"/>
              </a:rPr>
              <a:t>FINO</a:t>
            </a:r>
            <a:r>
              <a:rPr dirty="0" smtClean="0" baseline="1035" sz="4200" spc="166" b="1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035" sz="4200" spc="0" b="1">
                <a:solidFill>
                  <a:srgbClr val="034B8B"/>
                </a:solidFill>
                <a:latin typeface="Times New Roman"/>
                <a:cs typeface="Times New Roman"/>
              </a:rPr>
              <a:t>A</a:t>
            </a:r>
            <a:r>
              <a:rPr dirty="0" smtClean="0" baseline="1035" sz="4200" spc="6" b="1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035" sz="4200" spc="0" b="1">
                <a:solidFill>
                  <a:srgbClr val="034B8B"/>
                </a:solidFill>
                <a:latin typeface="Times New Roman"/>
                <a:cs typeface="Times New Roman"/>
              </a:rPr>
              <a:t>30</a:t>
            </a:r>
            <a:r>
              <a:rPr dirty="0" smtClean="0" baseline="1035" sz="4200" spc="212" b="1">
                <a:solidFill>
                  <a:srgbClr val="034B8B"/>
                </a:solidFill>
                <a:latin typeface="Times New Roman"/>
                <a:cs typeface="Times New Roman"/>
              </a:rPr>
              <a:t> </a:t>
            </a:r>
            <a:r>
              <a:rPr dirty="0" smtClean="0" baseline="1035" sz="4200" spc="0" b="1">
                <a:solidFill>
                  <a:srgbClr val="034B8B"/>
                </a:solidFill>
                <a:latin typeface="Times New Roman"/>
                <a:cs typeface="Times New Roman"/>
              </a:rPr>
              <a:t>CREDI</a:t>
            </a:r>
            <a:r>
              <a:rPr dirty="0" smtClean="0" baseline="1035" sz="4200" spc="9" b="1">
                <a:solidFill>
                  <a:srgbClr val="034B8B"/>
                </a:solidFill>
                <a:latin typeface="Times New Roman"/>
                <a:cs typeface="Times New Roman"/>
              </a:rPr>
              <a:t>T</a:t>
            </a:r>
            <a:r>
              <a:rPr dirty="0" smtClean="0" baseline="1035" sz="4200" spc="0" b="1">
                <a:solidFill>
                  <a:srgbClr val="034B8B"/>
                </a:solidFill>
                <a:latin typeface="Times New Roman"/>
                <a:cs typeface="Times New Roman"/>
              </a:rPr>
              <a:t>I</a:t>
            </a:r>
            <a:endParaRPr sz="2800">
              <a:latin typeface="Times New Roman"/>
              <a:cs typeface="Times New Roman"/>
            </a:endParaRPr>
          </a:p>
          <a:p>
            <a:pPr marL="72745">
              <a:lnSpc>
                <a:spcPct val="100041"/>
              </a:lnSpc>
              <a:spcBef>
                <a:spcPts val="1294"/>
              </a:spcBef>
            </a:pP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Attr</a:t>
            </a:r>
            <a:r>
              <a:rPr dirty="0" smtClean="0" sz="1600" spc="-8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b</a:t>
            </a:r>
            <a:r>
              <a:rPr dirty="0" smtClean="0" sz="1600" spc="-8" i="1">
                <a:solidFill>
                  <a:srgbClr val="111111"/>
                </a:solidFill>
                <a:latin typeface="Times New Roman"/>
                <a:cs typeface="Times New Roman"/>
              </a:rPr>
              <a:t>u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-8" i="1">
                <a:solidFill>
                  <a:srgbClr val="111111"/>
                </a:solidFill>
                <a:latin typeface="Times New Roman"/>
                <a:cs typeface="Times New Roman"/>
              </a:rPr>
              <a:t>b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ili</a:t>
            </a:r>
            <a:r>
              <a:rPr dirty="0" smtClean="0" sz="1600" spc="59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p</a:t>
            </a:r>
            <a:r>
              <a:rPr dirty="0" smtClean="0" sz="1600" spc="-8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108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v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à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,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v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st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m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i,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form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z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ione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g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g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u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n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v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299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in</a:t>
            </a:r>
            <a:r>
              <a:rPr dirty="0" smtClean="0" sz="1600" spc="-37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m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t</a:t>
            </a:r>
            <a:r>
              <a:rPr dirty="0" smtClean="0" sz="1600" spc="-9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r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-34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d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-5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salute</a:t>
            </a:r>
            <a:r>
              <a:rPr dirty="0" smtClean="0" sz="1600" spc="13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-16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s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cur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e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z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z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2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sul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4" i="1">
                <a:solidFill>
                  <a:srgbClr val="111111"/>
                </a:solidFill>
                <a:latin typeface="Times New Roman"/>
                <a:cs typeface="Times New Roman"/>
              </a:rPr>
              <a:t>l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a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voro,</a:t>
            </a:r>
            <a:r>
              <a:rPr dirty="0" smtClean="0" sz="1600" spc="16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tra</a:t>
            </a:r>
            <a:r>
              <a:rPr dirty="0" smtClean="0" sz="1600" spc="-105" i="1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cu</a:t>
            </a:r>
            <a:r>
              <a:rPr dirty="0" smtClean="0" sz="1600" spc="-4" i="1">
                <a:solidFill>
                  <a:srgbClr val="111111"/>
                </a:solidFill>
                <a:latin typeface="Times New Roman"/>
                <a:cs typeface="Times New Roman"/>
              </a:rPr>
              <a:t>i</a:t>
            </a:r>
            <a:r>
              <a:rPr dirty="0" smtClean="0" sz="1600" spc="0" i="1">
                <a:solidFill>
                  <a:srgbClr val="111111"/>
                </a:solidFill>
                <a:latin typeface="Times New Roman"/>
                <a:cs typeface="Times New Roman"/>
              </a:rPr>
              <a:t>:</a:t>
            </a:r>
            <a:endParaRPr sz="1600">
              <a:latin typeface="Times New Roman"/>
              <a:cs typeface="Times New Roman"/>
            </a:endParaRPr>
          </a:p>
          <a:p>
            <a:pPr marL="105359" marR="22349">
              <a:lnSpc>
                <a:spcPct val="95825"/>
              </a:lnSpc>
              <a:spcBef>
                <a:spcPts val="1357"/>
              </a:spcBef>
            </a:pPr>
            <a:r>
              <a:rPr dirty="0" smtClean="0" sz="1400" spc="0">
                <a:solidFill>
                  <a:srgbClr val="2284D9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75019" y="3756258"/>
            <a:ext cx="133811" cy="4932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dirty="0" smtClean="0" sz="1400" spc="0">
                <a:solidFill>
                  <a:srgbClr val="2284D9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593"/>
              </a:spcBef>
            </a:pPr>
            <a:r>
              <a:rPr dirty="0" smtClean="0" sz="1400" spc="0">
                <a:solidFill>
                  <a:srgbClr val="2284D9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54851" y="3767855"/>
            <a:ext cx="4126593" cy="18498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967">
              <a:lnSpc>
                <a:spcPts val="1450"/>
              </a:lnSpc>
              <a:spcBef>
                <a:spcPts val="72"/>
              </a:spcBef>
            </a:pP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76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78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4">
                <a:latin typeface="Times New Roman"/>
                <a:cs typeface="Times New Roman"/>
              </a:rPr>
              <a:t>f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zi</a:t>
            </a:r>
            <a:r>
              <a:rPr dirty="0" smtClean="0" sz="1400" spc="4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OA</a:t>
            </a:r>
            <a:r>
              <a:rPr dirty="0" smtClean="0" sz="1400" spc="19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3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II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clas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endParaRPr sz="1400">
              <a:latin typeface="Times New Roman"/>
              <a:cs typeface="Times New Roman"/>
            </a:endParaRPr>
          </a:p>
          <a:p>
            <a:pPr marL="12700" marR="17967">
              <a:lnSpc>
                <a:spcPct val="95825"/>
              </a:lnSpc>
              <a:spcBef>
                <a:spcPts val="597"/>
              </a:spcBef>
            </a:pP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4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lic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zi</a:t>
            </a:r>
            <a:r>
              <a:rPr dirty="0" smtClean="0" sz="1400" spc="4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102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78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stan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2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ttuali</a:t>
            </a:r>
            <a:r>
              <a:rPr dirty="0" smtClean="0" sz="1400" spc="-15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6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4">
                <a:latin typeface="Times New Roman"/>
                <a:cs typeface="Times New Roman"/>
              </a:rPr>
              <a:t>g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z</a:t>
            </a:r>
            <a:r>
              <a:rPr dirty="0" smtClean="0" sz="1400" spc="-4">
                <a:latin typeface="Times New Roman"/>
                <a:cs typeface="Times New Roman"/>
              </a:rPr>
              <a:t>z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tivi</a:t>
            </a:r>
            <a:endParaRPr sz="1400">
              <a:latin typeface="Times New Roman"/>
              <a:cs typeface="Times New Roman"/>
            </a:endParaRPr>
          </a:p>
          <a:p>
            <a:pPr marL="12700" marR="17967">
              <a:lnSpc>
                <a:spcPct val="95825"/>
              </a:lnSpc>
              <a:spcBef>
                <a:spcPts val="70"/>
              </a:spcBef>
            </a:pPr>
            <a:r>
              <a:rPr dirty="0" smtClean="0" sz="1400">
                <a:latin typeface="Times New Roman"/>
                <a:cs typeface="Times New Roman"/>
              </a:rPr>
              <a:t>ce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4">
                <a:latin typeface="Times New Roman"/>
                <a:cs typeface="Times New Roman"/>
              </a:rPr>
              <a:t>f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4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nell’im</a:t>
            </a:r>
            <a:r>
              <a:rPr dirty="0" smtClean="0" sz="1400" spc="4">
                <a:latin typeface="Times New Roman"/>
                <a:cs typeface="Times New Roman"/>
              </a:rPr>
              <a:t>p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ego</a:t>
            </a:r>
            <a:r>
              <a:rPr dirty="0" smtClean="0" sz="1400" spc="-39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ella</a:t>
            </a:r>
            <a:r>
              <a:rPr dirty="0" smtClean="0" sz="1400" spc="4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dop</a:t>
            </a:r>
            <a:r>
              <a:rPr dirty="0" smtClean="0" sz="1400" spc="-4">
                <a:latin typeface="Times New Roman"/>
                <a:cs typeface="Times New Roman"/>
              </a:rPr>
              <a:t>e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  <a:spcBef>
                <a:spcPts val="670"/>
              </a:spcBef>
            </a:pP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76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78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requ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34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eput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zi</a:t>
            </a:r>
            <a:r>
              <a:rPr dirty="0" smtClean="0" sz="1400" spc="4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li</a:t>
            </a:r>
            <a:r>
              <a:rPr dirty="0" smtClean="0" sz="1400" spc="-6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valutati</a:t>
            </a:r>
            <a:r>
              <a:rPr dirty="0" smtClean="0" sz="1400" spc="196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ulla</a:t>
            </a:r>
            <a:r>
              <a:rPr dirty="0" smtClean="0" sz="1400" spc="53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b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4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dici</a:t>
            </a:r>
            <a:r>
              <a:rPr dirty="0" smtClean="0" sz="1400" spc="-26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ualit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tivi</a:t>
            </a:r>
            <a:r>
              <a:rPr dirty="0" smtClean="0" sz="1400" spc="2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6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uantit</a:t>
            </a:r>
            <a:r>
              <a:rPr dirty="0" smtClean="0" sz="1400" spc="-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tivi</a:t>
            </a:r>
            <a:r>
              <a:rPr dirty="0" smtClean="0" sz="1400" spc="252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nonché</a:t>
            </a:r>
            <a:r>
              <a:rPr dirty="0" smtClean="0" sz="1400" spc="232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acce</a:t>
            </a:r>
            <a:r>
              <a:rPr dirty="0" smtClean="0" sz="1400" spc="-9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tamenti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def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tivi</a:t>
            </a:r>
            <a:r>
              <a:rPr dirty="0" smtClean="0" sz="1400" spc="-12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che</a:t>
            </a:r>
            <a:r>
              <a:rPr dirty="0" smtClean="0" sz="1400" spc="76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esprim</a:t>
            </a:r>
            <a:r>
              <a:rPr dirty="0" smtClean="0" sz="1400" spc="4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no</a:t>
            </a:r>
            <a:r>
              <a:rPr dirty="0" smtClean="0" sz="1400" spc="30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l’a</a:t>
            </a:r>
            <a:r>
              <a:rPr dirty="0" smtClean="0" sz="1400" spc="4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4">
                <a:latin typeface="Times New Roman"/>
                <a:cs typeface="Times New Roman"/>
              </a:rPr>
              <a:t>b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lità</a:t>
            </a:r>
            <a:r>
              <a:rPr dirty="0" smtClean="0" sz="1400" spc="-7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dell’im</a:t>
            </a:r>
            <a:r>
              <a:rPr dirty="0" smtClean="0" sz="1400" spc="4">
                <a:latin typeface="Times New Roman"/>
                <a:cs typeface="Times New Roman"/>
              </a:rPr>
              <a:t>p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03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ecutiva,</a:t>
            </a:r>
            <a:r>
              <a:rPr dirty="0" smtClean="0" sz="1400" spc="277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2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rispetto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29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ella</a:t>
            </a:r>
            <a:r>
              <a:rPr dirty="0" smtClean="0" sz="1400" spc="3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legal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tà</a:t>
            </a:r>
            <a:r>
              <a:rPr dirty="0" smtClean="0" sz="1400" spc="1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6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degli</a:t>
            </a:r>
            <a:r>
              <a:rPr dirty="0" smtClean="0" sz="1400" spc="-39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o</a:t>
            </a:r>
            <a:r>
              <a:rPr dirty="0" smtClean="0" sz="1400" spc="4">
                <a:latin typeface="Times New Roman"/>
                <a:cs typeface="Times New Roman"/>
              </a:rPr>
              <a:t>b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ettivi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78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sos</a:t>
            </a:r>
            <a:r>
              <a:rPr dirty="0" smtClean="0" sz="1400" spc="-4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4">
                <a:latin typeface="Times New Roman"/>
                <a:cs typeface="Times New Roman"/>
              </a:rPr>
              <a:t>b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lità</a:t>
            </a:r>
            <a:r>
              <a:rPr dirty="0" smtClean="0" sz="1400" spc="-6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6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4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nsa</a:t>
            </a:r>
            <a:r>
              <a:rPr dirty="0" smtClean="0" sz="1400" spc="4">
                <a:latin typeface="Times New Roman"/>
                <a:cs typeface="Times New Roman"/>
              </a:rPr>
              <a:t>b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lità</a:t>
            </a:r>
            <a:r>
              <a:rPr dirty="0" smtClean="0" sz="1400" spc="-54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46073" y="4052208"/>
            <a:ext cx="3935676" cy="16365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31649" algn="just">
              <a:lnSpc>
                <a:spcPts val="1450"/>
              </a:lnSpc>
              <a:spcBef>
                <a:spcPts val="72"/>
              </a:spcBef>
            </a:pPr>
            <a:r>
              <a:rPr dirty="0" smtClean="0" sz="1400">
                <a:latin typeface="Times New Roman"/>
                <a:cs typeface="Times New Roman"/>
              </a:rPr>
              <a:t>ce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4">
                <a:latin typeface="Times New Roman"/>
                <a:cs typeface="Times New Roman"/>
              </a:rPr>
              <a:t>f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zi</a:t>
            </a:r>
            <a:r>
              <a:rPr dirty="0" smtClean="0" sz="1400" spc="4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4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78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un</a:t>
            </a:r>
            <a:r>
              <a:rPr dirty="0" smtClean="0" sz="1400" spc="53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LG</a:t>
            </a:r>
            <a:r>
              <a:rPr dirty="0" smtClean="0" sz="1400" spc="1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4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orme</a:t>
            </a:r>
            <a:r>
              <a:rPr dirty="0" smtClean="0" sz="1400" spc="252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4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1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66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ISO</a:t>
            </a:r>
            <a:endParaRPr sz="1400">
              <a:latin typeface="Times New Roman"/>
              <a:cs typeface="Times New Roman"/>
            </a:endParaRPr>
          </a:p>
          <a:p>
            <a:pPr marL="12700" marR="3393309" algn="just">
              <a:lnSpc>
                <a:spcPct val="95825"/>
              </a:lnSpc>
            </a:pPr>
            <a:r>
              <a:rPr dirty="0" smtClean="0" sz="1400" spc="4">
                <a:latin typeface="Times New Roman"/>
                <a:cs typeface="Times New Roman"/>
              </a:rPr>
              <a:t>45001</a:t>
            </a:r>
            <a:endParaRPr sz="1400">
              <a:latin typeface="Times New Roman"/>
              <a:cs typeface="Times New Roman"/>
            </a:endParaRPr>
          </a:p>
          <a:p>
            <a:pPr marL="12700" marR="232992">
              <a:lnSpc>
                <a:spcPct val="100041"/>
              </a:lnSpc>
              <a:spcBef>
                <a:spcPts val="670"/>
              </a:spcBef>
            </a:pP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nve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4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enti</a:t>
            </a:r>
            <a:r>
              <a:rPr dirty="0" smtClean="0" sz="1400" spc="-39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ulla</a:t>
            </a:r>
            <a:r>
              <a:rPr dirty="0" smtClean="0" sz="1400" spc="68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4">
                <a:latin typeface="Times New Roman"/>
                <a:cs typeface="Times New Roman"/>
              </a:rPr>
              <a:t>o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zi</a:t>
            </a:r>
            <a:r>
              <a:rPr dirty="0" smtClean="0" sz="1400" spc="4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2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dei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vo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tori,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olt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uella</a:t>
            </a:r>
            <a:r>
              <a:rPr dirty="0" smtClean="0" sz="1400" spc="66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">
                <a:latin typeface="Times New Roman"/>
                <a:cs typeface="Times New Roman"/>
              </a:rPr>
              <a:t>b</a:t>
            </a:r>
            <a:r>
              <a:rPr dirty="0" smtClean="0" sz="1400" spc="4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lig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tori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03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tic</a:t>
            </a:r>
            <a:r>
              <a:rPr dirty="0" smtClean="0" sz="1400" spc="4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44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ct val="100041"/>
              </a:lnSpc>
              <a:spcBef>
                <a:spcPts val="603"/>
              </a:spcBef>
            </a:pPr>
            <a:r>
              <a:rPr dirty="0" smtClean="0" sz="1400" spc="0">
                <a:latin typeface="Times New Roman"/>
                <a:cs typeface="Times New Roman"/>
              </a:rPr>
              <a:t>util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z</a:t>
            </a:r>
            <a:r>
              <a:rPr dirty="0" smtClean="0" sz="1400" spc="-4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62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78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soluzio</a:t>
            </a:r>
            <a:r>
              <a:rPr dirty="0" smtClean="0" sz="1400" spc="4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5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tecnol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gic</a:t>
            </a:r>
            <a:r>
              <a:rPr dirty="0" smtClean="0" sz="1400" spc="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mente</a:t>
            </a:r>
            <a:r>
              <a:rPr dirty="0" smtClean="0" sz="1400" spc="-118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vanz</a:t>
            </a:r>
            <a:r>
              <a:rPr dirty="0" smtClean="0" sz="1400" spc="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ulla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b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78">
                <a:latin typeface="Times New Roman"/>
                <a:cs typeface="Times New Roman"/>
              </a:rPr>
              <a:t> 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nte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4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115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li</a:t>
            </a:r>
            <a:r>
              <a:rPr dirty="0" smtClean="0" sz="1400" spc="-4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4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tiv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mente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4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ù</a:t>
            </a:r>
            <a:r>
              <a:rPr dirty="0" smtClean="0" sz="1400" spc="-51">
                <a:latin typeface="Times New Roman"/>
                <a:cs typeface="Times New Roman"/>
              </a:rPr>
              <a:t> 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4">
                <a:latin typeface="Times New Roman"/>
                <a:cs typeface="Times New Roman"/>
              </a:rPr>
              <a:t>p</a:t>
            </a:r>
            <a:r>
              <a:rPr dirty="0" smtClean="0" sz="1400" spc="-4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ent</a:t>
            </a:r>
            <a:r>
              <a:rPr dirty="0" smtClean="0" sz="1400" spc="4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tive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6266" y="4543531"/>
            <a:ext cx="133811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dirty="0" smtClean="0" sz="1400" spc="0">
                <a:solidFill>
                  <a:srgbClr val="2284D9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5019" y="4548738"/>
            <a:ext cx="133811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dirty="0" smtClean="0" sz="1400" spc="0">
                <a:solidFill>
                  <a:srgbClr val="2284D9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6266" y="5046705"/>
            <a:ext cx="133811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spcBef>
                <a:spcPts val="77"/>
              </a:spcBef>
            </a:pPr>
            <a:r>
              <a:rPr dirty="0" smtClean="0" sz="1400" spc="0">
                <a:solidFill>
                  <a:srgbClr val="2284D9"/>
                </a:solidFill>
                <a:latin typeface="Times New Roman"/>
                <a:cs typeface="Times New Roman"/>
              </a:rPr>
              <a:t>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3826" y="6289511"/>
            <a:ext cx="103444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5"/>
              </a:lnSpc>
              <a:spcBef>
                <a:spcPts val="62"/>
              </a:spcBef>
            </a:pP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P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aten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e</a:t>
            </a:r>
            <a:r>
              <a:rPr dirty="0" smtClean="0" sz="1200" spc="1" i="1">
                <a:solidFill>
                  <a:srgbClr val="04ECEC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a</a:t>
            </a:r>
            <a:r>
              <a:rPr dirty="0" smtClean="0" sz="1200" spc="-34" i="1">
                <a:solidFill>
                  <a:srgbClr val="04ECEC"/>
                </a:solidFill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c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r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edi</a:t>
            </a:r>
            <a:r>
              <a:rPr dirty="0" smtClean="0" sz="1200" spc="4" i="1">
                <a:solidFill>
                  <a:srgbClr val="04ECEC"/>
                </a:solidFill>
                <a:latin typeface="Times New Roman"/>
                <a:cs typeface="Times New Roman"/>
              </a:rPr>
              <a:t>t</a:t>
            </a: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03330" y="6289511"/>
            <a:ext cx="133603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5"/>
              </a:lnSpc>
              <a:spcBef>
                <a:spcPts val="62"/>
              </a:spcBef>
            </a:pPr>
            <a:r>
              <a:rPr dirty="0" smtClean="0" sz="1200" spc="0" i="1">
                <a:solidFill>
                  <a:srgbClr val="04ECEC"/>
                </a:solidFill>
                <a:latin typeface="Times New Roman"/>
                <a:cs typeface="Times New Roman"/>
              </a:rPr>
              <a:t>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190732" y="404367"/>
            <a:ext cx="10012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xsi="http://www.w3.org/2001/XMLSchema-instance"/>
</file>